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F5597"/>
    <a:srgbClr val="C24A1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3" autoAdjust="0"/>
    <p:restoredTop sz="94660"/>
  </p:normalViewPr>
  <p:slideViewPr>
    <p:cSldViewPr snapToGrid="0">
      <p:cViewPr>
        <p:scale>
          <a:sx n="75" d="100"/>
          <a:sy n="75" d="100"/>
        </p:scale>
        <p:origin x="2286" y="24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2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1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24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8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02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1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04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9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2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718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17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EE66-C4F4-49EE-BDD7-144BFC9D8A09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94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대체 처리 31"/>
          <p:cNvSpPr/>
          <p:nvPr/>
        </p:nvSpPr>
        <p:spPr>
          <a:xfrm>
            <a:off x="179555" y="186190"/>
            <a:ext cx="6528574" cy="955924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988967" y="215969"/>
            <a:ext cx="1516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와</a:t>
            </a:r>
            <a:r>
              <a:rPr lang="ko-KR" alt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부</a:t>
            </a:r>
            <a:r>
              <a:rPr lang="ko-KR" altLang="en-US" sz="1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체육문화센터</a:t>
            </a:r>
            <a:endParaRPr lang="ko-KR" altLang="en-US" sz="16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9555" y="499081"/>
            <a:ext cx="48015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2025. 2</a:t>
            </a:r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월 고객서비스 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개선 결과 안내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58" y="499081"/>
            <a:ext cx="1726010" cy="1077218"/>
          </a:xfrm>
          <a:prstGeom prst="rect">
            <a:avLst/>
          </a:prstGeom>
        </p:spPr>
      </p:pic>
      <p:pic>
        <p:nvPicPr>
          <p:cNvPr id="1026" name="Picture 2" descr="C:\Users\권순익\Desktop\남양주도시공사 CI\사본 -와부센터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11" y="9022679"/>
            <a:ext cx="1897063" cy="6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155" y="1576298"/>
            <a:ext cx="6263845" cy="730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대체 처리 31"/>
          <p:cNvSpPr/>
          <p:nvPr/>
        </p:nvSpPr>
        <p:spPr>
          <a:xfrm>
            <a:off x="179555" y="186190"/>
            <a:ext cx="6528574" cy="955924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988967" y="215969"/>
            <a:ext cx="1516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금곡실내체육센터</a:t>
            </a:r>
            <a:endParaRPr lang="ko-KR" altLang="en-US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9555" y="499081"/>
            <a:ext cx="48015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2025. </a:t>
            </a:r>
            <a:r>
              <a:rPr lang="en-US" altLang="ko-KR" sz="32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2</a:t>
            </a:r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월 고객서비스 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개선 결과 안내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58" y="499081"/>
            <a:ext cx="1726010" cy="1077218"/>
          </a:xfrm>
          <a:prstGeom prst="rect">
            <a:avLst/>
          </a:prstGeom>
        </p:spPr>
      </p:pic>
      <p:pic>
        <p:nvPicPr>
          <p:cNvPr id="1026" name="Picture 2" descr="C:\Users\권순익\Desktop\남양주도시공사 CI\사본 -와부센터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11" y="9022679"/>
            <a:ext cx="1897063" cy="6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695" y="1576299"/>
            <a:ext cx="6326605" cy="739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9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18</Words>
  <Application>Microsoft Office PowerPoint</Application>
  <PresentationFormat>A4 용지(210x297mm)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한컴 고딕</vt:lpstr>
      <vt:lpstr>휴먼편지체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62</cp:revision>
  <cp:lastPrinted>2024-02-29T05:44:37Z</cp:lastPrinted>
  <dcterms:created xsi:type="dcterms:W3CDTF">2023-08-30T05:09:43Z</dcterms:created>
  <dcterms:modified xsi:type="dcterms:W3CDTF">2025-02-27T23:49:50Z</dcterms:modified>
</cp:coreProperties>
</file>