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525247" y="1092627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057010" y="1916590"/>
            <a:ext cx="4017576" cy="76037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5240748" y="1154784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6348569" y="1923005"/>
            <a:ext cx="4343471" cy="757540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47092" y="1942834"/>
            <a:ext cx="4027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20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풋살구장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새벽 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6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시쯤  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명이 사용가능한지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?</a:t>
            </a:r>
            <a:endParaRPr lang="en-US" altLang="ko-KR" sz="20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5" y="1092627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조치결과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312324" y="1909571"/>
            <a:ext cx="4439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 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해당시간대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대관 예약이 없을 경우 사용이 가능하나 전용은 불가함을 고지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8" name="모서리가 둥근 직사각형 57"/>
          <p:cNvSpPr/>
          <p:nvPr/>
        </p:nvSpPr>
        <p:spPr>
          <a:xfrm>
            <a:off x="1372911" y="1191143"/>
            <a:ext cx="461726" cy="2267852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전화 및</a:t>
            </a:r>
            <a:endParaRPr lang="en-US" altLang="ko-KR" b="1" dirty="0" smtClean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구술민원 </a:t>
            </a:r>
            <a:endParaRPr lang="en-US" altLang="ko-KR" b="1" dirty="0" smtClean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978" y="6027518"/>
            <a:ext cx="2009959" cy="673494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993640" y="152614"/>
            <a:ext cx="57890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4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809" y="3253730"/>
            <a:ext cx="3569030" cy="1931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34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10</cp:revision>
  <dcterms:created xsi:type="dcterms:W3CDTF">2024-03-14T06:15:39Z</dcterms:created>
  <dcterms:modified xsi:type="dcterms:W3CDTF">2024-05-23T06:01:16Z</dcterms:modified>
</cp:coreProperties>
</file>