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525247" y="1092627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999811" y="3671438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천재지변으로 인한 구장 환불 불가에 대한 민원 제기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240748" y="1154784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6360504" y="3669290"/>
            <a:ext cx="4343471" cy="575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민원인 자진삭제로 종결처리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5" y="1092627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조치결과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387185" y="1632212"/>
            <a:ext cx="461726" cy="1343744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국민신문고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904" y="6177676"/>
            <a:ext cx="2009959" cy="549593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993640" y="152614"/>
            <a:ext cx="57890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9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6369" y="4301843"/>
            <a:ext cx="3569030" cy="1895955"/>
          </a:xfrm>
          <a:prstGeom prst="rect">
            <a:avLst/>
          </a:prstGeom>
        </p:spPr>
      </p:pic>
      <p:sp>
        <p:nvSpPr>
          <p:cNvPr id="16" name="모서리가 둥근 직사각형 15"/>
          <p:cNvSpPr/>
          <p:nvPr/>
        </p:nvSpPr>
        <p:spPr>
          <a:xfrm>
            <a:off x="1387185" y="3067113"/>
            <a:ext cx="461726" cy="1937149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구술 및 홈페이지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999811" y="1667736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err="1" smtClean="0">
                <a:solidFill>
                  <a:schemeClr val="tx1"/>
                </a:solidFill>
              </a:rPr>
              <a:t>에코랜드</a:t>
            </a:r>
            <a:r>
              <a:rPr lang="ko-KR" altLang="en-US" dirty="0" smtClean="0">
                <a:solidFill>
                  <a:schemeClr val="tx1"/>
                </a:solidFill>
              </a:rPr>
              <a:t> 수영장 산책로 </a:t>
            </a:r>
            <a:r>
              <a:rPr lang="en-US" altLang="ko-KR" dirty="0" smtClean="0">
                <a:solidFill>
                  <a:schemeClr val="tx1"/>
                </a:solidFill>
              </a:rPr>
              <a:t>28</a:t>
            </a:r>
            <a:r>
              <a:rPr lang="ko-KR" altLang="en-US" dirty="0" smtClean="0">
                <a:solidFill>
                  <a:schemeClr val="tx1"/>
                </a:solidFill>
              </a:rPr>
              <a:t>번 가로등 수리 요청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347257" y="1667736"/>
            <a:ext cx="4343470" cy="575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AS</a:t>
            </a:r>
            <a:r>
              <a:rPr lang="ko-KR" altLang="en-US" dirty="0" smtClean="0">
                <a:solidFill>
                  <a:schemeClr val="tx1"/>
                </a:solidFill>
              </a:rPr>
              <a:t>진행 후 수리 완료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999811" y="2343165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>
                <a:solidFill>
                  <a:schemeClr val="tx1"/>
                </a:solidFill>
              </a:rPr>
              <a:t>2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광전리</a:t>
            </a:r>
            <a:r>
              <a:rPr lang="en-US" altLang="ko-KR" sz="1400" dirty="0" smtClean="0">
                <a:solidFill>
                  <a:schemeClr val="tx1"/>
                </a:solidFill>
              </a:rPr>
              <a:t>48-4 </a:t>
            </a:r>
            <a:r>
              <a:rPr lang="ko-KR" altLang="en-US" sz="1400" dirty="0" smtClean="0">
                <a:solidFill>
                  <a:schemeClr val="tx1"/>
                </a:solidFill>
              </a:rPr>
              <a:t>및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청학로</a:t>
            </a:r>
            <a:r>
              <a:rPr lang="en-US" altLang="ko-KR" sz="1400" dirty="0" smtClean="0">
                <a:solidFill>
                  <a:schemeClr val="tx1"/>
                </a:solidFill>
              </a:rPr>
              <a:t>8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번길</a:t>
            </a:r>
            <a:r>
              <a:rPr lang="ko-KR" altLang="en-US" sz="1400" dirty="0" smtClean="0">
                <a:solidFill>
                  <a:schemeClr val="tx1"/>
                </a:solidFill>
              </a:rPr>
              <a:t> 야구장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허가외</a:t>
            </a:r>
            <a:r>
              <a:rPr lang="ko-KR" altLang="en-US" sz="1400" dirty="0" smtClean="0">
                <a:solidFill>
                  <a:schemeClr val="tx1"/>
                </a:solidFill>
              </a:rPr>
              <a:t> 면적 사용한 불법영업에 대한 처리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허가여부 문의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6360503" y="2336466"/>
            <a:ext cx="4330224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chemeClr val="tx1"/>
                </a:solidFill>
              </a:rPr>
              <a:t>2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  <a:r>
              <a:rPr lang="ko-KR" altLang="en-US" dirty="0" smtClean="0">
                <a:solidFill>
                  <a:schemeClr val="tx1"/>
                </a:solidFill>
              </a:rPr>
              <a:t>문의 기관 안내 및 매립장 유휴부지 활용을 위한 체육시설로 안내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75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19</cp:revision>
  <dcterms:created xsi:type="dcterms:W3CDTF">2024-03-14T06:15:39Z</dcterms:created>
  <dcterms:modified xsi:type="dcterms:W3CDTF">2024-10-28T10:46:23Z</dcterms:modified>
</cp:coreProperties>
</file>