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32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08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842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660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569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54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66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31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81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697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07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FBA7-88F7-44F6-B0FA-05831A1D6DAD}" type="datetimeFigureOut">
              <a:rPr lang="ko-KR" altLang="en-US" smtClean="0"/>
              <a:t>2024-08-13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41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모서리가 둥근 직사각형 53"/>
          <p:cNvSpPr/>
          <p:nvPr/>
        </p:nvSpPr>
        <p:spPr>
          <a:xfrm>
            <a:off x="2631058" y="1793490"/>
            <a:ext cx="2115399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주요의견</a:t>
            </a:r>
            <a:r>
              <a:rPr lang="ko-KR" altLang="en-US" sz="20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5317990" y="1870366"/>
            <a:ext cx="1517301" cy="30541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7406824" y="1802354"/>
            <a:ext cx="2250831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조치결과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계획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1236285" y="116037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1425831" y="2210280"/>
            <a:ext cx="461726" cy="1825691"/>
          </a:xfrm>
          <a:prstGeom prst="roundRect">
            <a:avLst/>
          </a:prstGeom>
          <a:noFill/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국민신문고</a:t>
            </a:r>
            <a:endParaRPr lang="ko-KR" altLang="en-US" b="1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978" y="6096338"/>
            <a:ext cx="2009959" cy="604674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2993640" y="152614"/>
            <a:ext cx="578908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7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VOC 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개선사항</a:t>
            </a:r>
            <a:endParaRPr lang="ko-KR" altLang="en-US" sz="54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3537" y="3796602"/>
            <a:ext cx="3569030" cy="2209311"/>
          </a:xfrm>
          <a:prstGeom prst="rect">
            <a:avLst/>
          </a:prstGeom>
        </p:spPr>
      </p:pic>
      <p:sp>
        <p:nvSpPr>
          <p:cNvPr id="17" name="직사각형 16"/>
          <p:cNvSpPr/>
          <p:nvPr/>
        </p:nvSpPr>
        <p:spPr>
          <a:xfrm>
            <a:off x="2059065" y="2815010"/>
            <a:ext cx="4017576" cy="58235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축구장 사용 중 </a:t>
            </a:r>
            <a:r>
              <a:rPr lang="ko-KR" altLang="en-US" dirty="0" err="1" smtClean="0">
                <a:solidFill>
                  <a:schemeClr val="tx1"/>
                </a:solidFill>
              </a:rPr>
              <a:t>상해발생건에</a:t>
            </a:r>
            <a:r>
              <a:rPr lang="ko-KR" altLang="en-US" dirty="0" smtClean="0">
                <a:solidFill>
                  <a:schemeClr val="tx1"/>
                </a:solidFill>
              </a:rPr>
              <a:t> 대한 보험처리 요구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360505" y="2815010"/>
            <a:ext cx="4343470" cy="575939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1. </a:t>
            </a:r>
            <a:r>
              <a:rPr lang="ko-KR" altLang="en-US" dirty="0" smtClean="0">
                <a:solidFill>
                  <a:schemeClr val="tx1"/>
                </a:solidFill>
              </a:rPr>
              <a:t>취하민원으로 변경되어 종결처리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9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24</Words>
  <Application>Microsoft Office PowerPoint</Application>
  <PresentationFormat>와이드스크린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HY헤드라인M</vt:lpstr>
      <vt:lpstr>강원교육모두 Bold</vt:lpstr>
      <vt:lpstr>강원교육튼튼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18</cp:revision>
  <dcterms:created xsi:type="dcterms:W3CDTF">2024-03-14T06:15:39Z</dcterms:created>
  <dcterms:modified xsi:type="dcterms:W3CDTF">2024-08-13T10:11:21Z</dcterms:modified>
</cp:coreProperties>
</file>