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476573" y="1102607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5240748" y="1154784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5" y="1092627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답변결과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387185" y="1632212"/>
            <a:ext cx="461726" cy="1343744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국민신문고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904" y="6177676"/>
            <a:ext cx="2009959" cy="54959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820515" y="152614"/>
            <a:ext cx="61353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11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369" y="3952185"/>
            <a:ext cx="3569030" cy="2245614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1981822" y="1994447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sz="1400" dirty="0" smtClean="0">
                <a:solidFill>
                  <a:schemeClr val="tx1"/>
                </a:solidFill>
              </a:rPr>
              <a:t>남양주시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청학리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에코랜드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대기질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도로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규제봉</a:t>
            </a:r>
            <a:r>
              <a:rPr lang="ko-KR" altLang="en-US" sz="1400" dirty="0" smtClean="0">
                <a:solidFill>
                  <a:schemeClr val="tx1"/>
                </a:solidFill>
              </a:rPr>
              <a:t> 검게 변한 부분의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성분등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</a:rPr>
              <a:t> 문의</a:t>
            </a:r>
            <a:endParaRPr lang="en-US" altLang="ko-KR" sz="1400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360505" y="2000862"/>
            <a:ext cx="4343470" cy="174698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젖은 상태의 </a:t>
            </a:r>
            <a:r>
              <a:rPr lang="ko-KR" altLang="en-US" dirty="0">
                <a:solidFill>
                  <a:schemeClr val="tx1"/>
                </a:solidFill>
              </a:rPr>
              <a:t>소각잔재를 </a:t>
            </a:r>
            <a:r>
              <a:rPr lang="ko-KR" altLang="en-US" dirty="0" smtClean="0">
                <a:solidFill>
                  <a:schemeClr val="tx1"/>
                </a:solidFill>
              </a:rPr>
              <a:t>하역 즉시 매립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및 복토과정으로 </a:t>
            </a:r>
            <a:r>
              <a:rPr lang="ko-KR" altLang="en-US" dirty="0">
                <a:solidFill>
                  <a:schemeClr val="tx1"/>
                </a:solidFill>
              </a:rPr>
              <a:t>비산을 최소화하고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매년</a:t>
            </a:r>
            <a:r>
              <a:rPr lang="en-US" altLang="ko-KR" dirty="0">
                <a:solidFill>
                  <a:schemeClr val="tx1"/>
                </a:solidFill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</a:rPr>
              <a:t>회 </a:t>
            </a:r>
            <a:r>
              <a:rPr lang="ko-KR" altLang="en-US" dirty="0" err="1" smtClean="0">
                <a:solidFill>
                  <a:schemeClr val="tx1"/>
                </a:solidFill>
              </a:rPr>
              <a:t>대기질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미세먼지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과 악취측정 위탁 </a:t>
            </a:r>
            <a:r>
              <a:rPr lang="ko-KR" altLang="en-US" dirty="0" err="1" smtClean="0">
                <a:solidFill>
                  <a:schemeClr val="tx1"/>
                </a:solidFill>
              </a:rPr>
              <a:t>측정중이며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측정결과 첨부하여 답변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 err="1">
                <a:solidFill>
                  <a:schemeClr val="tx1"/>
                </a:solidFill>
              </a:rPr>
              <a:t>규제봉의</a:t>
            </a:r>
            <a:r>
              <a:rPr lang="ko-KR" altLang="en-US" dirty="0">
                <a:solidFill>
                  <a:schemeClr val="tx1"/>
                </a:solidFill>
              </a:rPr>
              <a:t> 착색은 </a:t>
            </a:r>
            <a:r>
              <a:rPr lang="ko-KR" altLang="en-US" dirty="0" err="1" smtClean="0">
                <a:solidFill>
                  <a:schemeClr val="tx1"/>
                </a:solidFill>
              </a:rPr>
              <a:t>대기중</a:t>
            </a:r>
            <a:r>
              <a:rPr lang="ko-KR" altLang="en-US" dirty="0" smtClean="0">
                <a:solidFill>
                  <a:schemeClr val="tx1"/>
                </a:solidFill>
              </a:rPr>
              <a:t> 미세입자와 차량배기가스 </a:t>
            </a:r>
            <a:r>
              <a:rPr lang="ko-KR" altLang="en-US" dirty="0">
                <a:solidFill>
                  <a:schemeClr val="tx1"/>
                </a:solidFill>
              </a:rPr>
              <a:t>침착현상으로 보여짐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60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26</cp:revision>
  <dcterms:created xsi:type="dcterms:W3CDTF">2024-03-14T06:15:39Z</dcterms:created>
  <dcterms:modified xsi:type="dcterms:W3CDTF">2024-12-13T08:05:17Z</dcterms:modified>
</cp:coreProperties>
</file>