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32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0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42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6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69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4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66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31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81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697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07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FBA7-88F7-44F6-B0FA-05831A1D6DAD}" type="datetimeFigureOut">
              <a:rPr lang="ko-KR" altLang="en-US" smtClean="0"/>
              <a:t>2024-03-14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41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모서리가 둥근 직사각형 53"/>
          <p:cNvSpPr/>
          <p:nvPr/>
        </p:nvSpPr>
        <p:spPr>
          <a:xfrm>
            <a:off x="2525247" y="1092627"/>
            <a:ext cx="2115399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주요의견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057010" y="1916590"/>
            <a:ext cx="4017576" cy="76037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5240748" y="1154784"/>
            <a:ext cx="1517301" cy="30541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6348569" y="1923005"/>
            <a:ext cx="4343471" cy="757540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47092" y="1942834"/>
            <a:ext cx="4027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en-US" altLang="ko-KR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20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에코랜드</a:t>
            </a:r>
            <a:r>
              <a:rPr lang="en-US" altLang="ko-KR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ko-KR" altLang="en-US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야구장 진입로</a:t>
            </a:r>
            <a:r>
              <a:rPr lang="ko-KR" altLang="en-US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제설작업요청</a:t>
            </a:r>
            <a:endParaRPr lang="en-US" altLang="ko-KR" sz="20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7406825" y="1092627"/>
            <a:ext cx="2250831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조치결과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계획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2072385" y="4052507"/>
            <a:ext cx="3987227" cy="56478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" name="직사각형 35"/>
          <p:cNvSpPr/>
          <p:nvPr/>
        </p:nvSpPr>
        <p:spPr>
          <a:xfrm>
            <a:off x="6361322" y="4065267"/>
            <a:ext cx="4343471" cy="55202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" name="직사각형 33"/>
          <p:cNvSpPr/>
          <p:nvPr/>
        </p:nvSpPr>
        <p:spPr>
          <a:xfrm>
            <a:off x="1236285" y="116037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412743" y="1253723"/>
            <a:ext cx="461726" cy="2086377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월</a:t>
            </a:r>
            <a:endParaRPr lang="ko-KR" altLang="en-US" b="1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12324" y="1909571"/>
            <a:ext cx="4439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en-US" altLang="ko-KR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에코야구장 진입로 장비진입 불가 및 </a:t>
            </a:r>
            <a:endParaRPr lang="en-US" altLang="ko-KR" sz="20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r>
              <a:rPr lang="ko-KR" altLang="en-US" sz="2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매립장 순환도로 이용 독려</a:t>
            </a:r>
            <a:endParaRPr lang="en-US" altLang="ko-KR" sz="20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133300" y="4141751"/>
            <a:ext cx="39261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16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에코랜드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내 </a:t>
            </a:r>
            <a:r>
              <a:rPr lang="ko-KR" altLang="en-US" sz="16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드론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비행 가능 여부 문의</a:t>
            </a:r>
            <a:endParaRPr lang="en-US" altLang="ko-KR" sz="16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58" name="모서리가 둥근 직사각형 57"/>
          <p:cNvSpPr/>
          <p:nvPr/>
        </p:nvSpPr>
        <p:spPr>
          <a:xfrm>
            <a:off x="1421296" y="3772837"/>
            <a:ext cx="461726" cy="2267852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</a:t>
            </a:r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월 </a:t>
            </a:r>
            <a:endParaRPr lang="en-US" altLang="ko-KR" b="1" dirty="0" smtClean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978" y="6027518"/>
            <a:ext cx="2009959" cy="673494"/>
          </a:xfrm>
          <a:prstGeom prst="rect">
            <a:avLst/>
          </a:prstGeom>
        </p:spPr>
      </p:pic>
      <p:sp>
        <p:nvSpPr>
          <p:cNvPr id="70" name="직사각형 69"/>
          <p:cNvSpPr/>
          <p:nvPr/>
        </p:nvSpPr>
        <p:spPr>
          <a:xfrm>
            <a:off x="6361321" y="4794162"/>
            <a:ext cx="4343471" cy="476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1" name="직사각형 70"/>
          <p:cNvSpPr/>
          <p:nvPr/>
        </p:nvSpPr>
        <p:spPr>
          <a:xfrm>
            <a:off x="2072207" y="4779982"/>
            <a:ext cx="3987227" cy="476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2073265" y="4860039"/>
            <a:ext cx="39261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야외운동기구에서 운동 중 지갑분실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16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350421" y="4736929"/>
            <a:ext cx="39261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해당 시민 출입내역 및 운동기구 사용내역 없음 확인 후 귀가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16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59690" y="4057504"/>
            <a:ext cx="39261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고압 </a:t>
            </a:r>
            <a:r>
              <a:rPr lang="ko-KR" altLang="en-US" sz="16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송전로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군사시설인접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매립장 관리 필요에 의해 </a:t>
            </a:r>
            <a:r>
              <a:rPr lang="ko-KR" altLang="en-US" sz="16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드론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이용을 제한함을 고지</a:t>
            </a:r>
            <a:endParaRPr lang="en-US" altLang="ko-KR" sz="16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057212" y="5406702"/>
            <a:ext cx="3987227" cy="476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" name="직사각형 30"/>
          <p:cNvSpPr/>
          <p:nvPr/>
        </p:nvSpPr>
        <p:spPr>
          <a:xfrm>
            <a:off x="6359690" y="5406702"/>
            <a:ext cx="4345102" cy="476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057010" y="5479083"/>
            <a:ext cx="39261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3.</a:t>
            </a:r>
            <a:r>
              <a:rPr lang="ko-KR" altLang="en-US" sz="16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에코랜드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수영장에 연락할 방법 문의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16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68763" y="5482251"/>
            <a:ext cx="39261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3.</a:t>
            </a:r>
            <a:r>
              <a:rPr lang="ko-KR" altLang="en-US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안내데스크 착신전환</a:t>
            </a:r>
            <a:r>
              <a:rPr lang="en-US" altLang="ko-KR" sz="16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16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301142" y="152614"/>
            <a:ext cx="717408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1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2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VOC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개선사항</a:t>
            </a:r>
            <a:endParaRPr lang="ko-KR" altLang="en-US" sz="54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2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86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강원교육모두 Bold</vt:lpstr>
      <vt:lpstr>강원교육튼튼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5</cp:revision>
  <dcterms:created xsi:type="dcterms:W3CDTF">2024-03-14T06:15:39Z</dcterms:created>
  <dcterms:modified xsi:type="dcterms:W3CDTF">2024-03-14T07:10:03Z</dcterms:modified>
</cp:coreProperties>
</file>