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94"/>
    <a:srgbClr val="2F5597"/>
    <a:srgbClr val="C24A14"/>
    <a:srgbClr val="03A53C"/>
    <a:srgbClr val="028832"/>
    <a:srgbClr val="A9D18E"/>
    <a:srgbClr val="385723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01BEA-0986-44F1-B1F3-A3CF46F969C6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FAC4-AA3A-428A-A2B4-C51470B29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8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2025-03-23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38539" y="1055478"/>
            <a:ext cx="94388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3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일일 워터코디 결과 </a:t>
            </a:r>
            <a:endParaRPr lang="ko-KR" altLang="en-US" sz="72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830" y="5038699"/>
            <a:ext cx="9465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수영장 수질관리 지표기준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(PH,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결합잔류염소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유리잔류염소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탁도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en-US" altLang="ko-KR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800" b="1" dirty="0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   합</a:t>
            </a:r>
            <a:endParaRPr lang="ko-KR" altLang="en-US" sz="2800" b="1" dirty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1787" y="566016"/>
            <a:ext cx="8573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2025.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3. 17.(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 </a:t>
            </a:r>
            <a:r>
              <a:rPr lang="ko-KR" altLang="en-US" sz="3200" u="sng" dirty="0" smtClean="0">
                <a:solidFill>
                  <a:srgbClr val="7030A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회원과 함께하는 수영장 수질검사</a:t>
            </a:r>
            <a:endParaRPr lang="ko-KR" altLang="en-US" sz="2800" u="sng" dirty="0">
              <a:solidFill>
                <a:srgbClr val="7030A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85805" y="5845191"/>
            <a:ext cx="8344329" cy="548408"/>
            <a:chOff x="627776" y="5281798"/>
            <a:chExt cx="8653549" cy="548408"/>
          </a:xfrm>
        </p:grpSpPr>
        <p:sp>
          <p:nvSpPr>
            <p:cNvPr id="17" name="직사각형 16"/>
            <p:cNvSpPr/>
            <p:nvPr/>
          </p:nvSpPr>
          <p:spPr>
            <a:xfrm>
              <a:off x="627776" y="5281798"/>
              <a:ext cx="8653549" cy="54840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0281" y="5365160"/>
              <a:ext cx="423418" cy="423418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46559" y="5319233"/>
              <a:ext cx="2606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031-560-1431~2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298440" y="2335097"/>
            <a:ext cx="4423534" cy="25569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포인트가 5개인 별 3"/>
          <p:cNvSpPr/>
          <p:nvPr/>
        </p:nvSpPr>
        <p:spPr>
          <a:xfrm>
            <a:off x="8683967" y="4927995"/>
            <a:ext cx="372533" cy="372097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6000" y="119270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181" y="5909820"/>
            <a:ext cx="1477954" cy="4526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32829" y="4525835"/>
            <a:ext cx="3041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공동수질검사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(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성인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21136" y="2310142"/>
            <a:ext cx="3998420" cy="2581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10446" y="4507993"/>
            <a:ext cx="2056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수질관리 시스템 견학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136" y="2394915"/>
            <a:ext cx="2313965" cy="208446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3797" y="2390994"/>
            <a:ext cx="2006295" cy="2084459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7041" y="2394915"/>
            <a:ext cx="3852763" cy="208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726</TotalTime>
  <Words>42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96</cp:revision>
  <cp:lastPrinted>2024-06-03T01:17:24Z</cp:lastPrinted>
  <dcterms:created xsi:type="dcterms:W3CDTF">2023-08-30T01:55:55Z</dcterms:created>
  <dcterms:modified xsi:type="dcterms:W3CDTF">2025-03-23T00:29:24Z</dcterms:modified>
</cp:coreProperties>
</file>