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0" r:id="rId2"/>
  </p:sldIdLst>
  <p:sldSz cx="9906000" cy="6858000" type="A4"/>
  <p:notesSz cx="9866313" cy="14295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3A53C"/>
    <a:srgbClr val="FF6600"/>
    <a:srgbClr val="028832"/>
    <a:srgbClr val="C24A14"/>
    <a:srgbClr val="2F5597"/>
    <a:srgbClr val="A9D18E"/>
    <a:srgbClr val="385723"/>
    <a:srgbClr val="003894"/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6255" cy="717647"/>
          </a:xfrm>
          <a:prstGeom prst="rect">
            <a:avLst/>
          </a:prstGeom>
        </p:spPr>
        <p:txBody>
          <a:bodyPr vert="horz" lIns="133054" tIns="66526" rIns="133054" bIns="66526" rtlCol="0"/>
          <a:lstStyle>
            <a:lvl1pPr algn="l">
              <a:defRPr sz="17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587733" y="0"/>
            <a:ext cx="4276254" cy="717647"/>
          </a:xfrm>
          <a:prstGeom prst="rect">
            <a:avLst/>
          </a:prstGeom>
        </p:spPr>
        <p:txBody>
          <a:bodyPr vert="horz" lIns="133054" tIns="66526" rIns="133054" bIns="66526" rtlCol="0"/>
          <a:lstStyle>
            <a:lvl1pPr algn="r">
              <a:defRPr sz="1700"/>
            </a:lvl1pPr>
          </a:lstStyle>
          <a:p>
            <a:fld id="{FA953668-93BA-4525-A0D1-20ABD2B79B29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449388" y="1787525"/>
            <a:ext cx="6967537" cy="482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54" tIns="66526" rIns="133054" bIns="6652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85937" y="6879752"/>
            <a:ext cx="7894446" cy="5628468"/>
          </a:xfrm>
          <a:prstGeom prst="rect">
            <a:avLst/>
          </a:prstGeom>
        </p:spPr>
        <p:txBody>
          <a:bodyPr vert="horz" lIns="133054" tIns="66526" rIns="133054" bIns="66526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13577792"/>
            <a:ext cx="4276255" cy="717647"/>
          </a:xfrm>
          <a:prstGeom prst="rect">
            <a:avLst/>
          </a:prstGeom>
        </p:spPr>
        <p:txBody>
          <a:bodyPr vert="horz" lIns="133054" tIns="66526" rIns="133054" bIns="66526" rtlCol="0" anchor="b"/>
          <a:lstStyle>
            <a:lvl1pPr algn="l">
              <a:defRPr sz="17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587733" y="13577792"/>
            <a:ext cx="4276254" cy="717647"/>
          </a:xfrm>
          <a:prstGeom prst="rect">
            <a:avLst/>
          </a:prstGeom>
        </p:spPr>
        <p:txBody>
          <a:bodyPr vert="horz" lIns="133054" tIns="66526" rIns="133054" bIns="66526" rtlCol="0" anchor="b"/>
          <a:lstStyle>
            <a:lvl1pPr algn="r">
              <a:defRPr sz="1700"/>
            </a:lvl1pPr>
          </a:lstStyle>
          <a:p>
            <a:fld id="{FFD2304B-467F-43BE-8AFE-15F569F19F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55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7942" y="133005"/>
            <a:ext cx="9567949" cy="65180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 smtClean="0">
              <a:solidFill>
                <a:prstClr val="white"/>
              </a:solidFill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228599" y="242278"/>
            <a:ext cx="9426633" cy="6309359"/>
          </a:xfrm>
          <a:prstGeom prst="rect">
            <a:avLst/>
          </a:prstGeom>
          <a:pattFill prst="ltUp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2997" y="777417"/>
            <a:ext cx="92704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ko-KR" sz="6000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모두 Bold" panose="02020603020101020101"/>
              </a:rPr>
              <a:t>2026</a:t>
            </a:r>
            <a:r>
              <a:rPr lang="ko-KR" altLang="en-US" sz="6000" b="1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모두 Bold" panose="02020603020101020101"/>
              </a:rPr>
              <a:t>년 </a:t>
            </a:r>
            <a:r>
              <a:rPr lang="en-US" altLang="ko-KR" sz="6000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모두 Bold" panose="02020603020101020101"/>
              </a:rPr>
              <a:t>5</a:t>
            </a:r>
            <a:r>
              <a:rPr lang="ko-KR" altLang="en-US" sz="6000" b="1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모두 Bold" panose="02020603020101020101"/>
              </a:rPr>
              <a:t>월 정기 휴관일 안내</a:t>
            </a:r>
            <a:endParaRPr lang="ko-KR" altLang="en-US" sz="6000" b="1" dirty="0">
              <a:ln w="15875">
                <a:solidFill>
                  <a:prstClr val="white">
                    <a:lumMod val="85000"/>
                  </a:prstClr>
                </a:solidFill>
              </a:ln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모두 Bold" panose="02020603020101020101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91170" y="3840283"/>
            <a:ext cx="5888052" cy="46326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52843" y="1948464"/>
            <a:ext cx="936470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ko-KR" altLang="en-US" sz="2000" b="1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매월 </a:t>
            </a:r>
            <a:r>
              <a:rPr lang="en-US" altLang="ko-KR" sz="2000" b="1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</a:t>
            </a:r>
            <a:r>
              <a:rPr lang="ko-KR" altLang="en-US" sz="2000" b="1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번째</a:t>
            </a:r>
            <a:r>
              <a:rPr lang="en-US" altLang="ko-KR" sz="2000" b="1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3</a:t>
            </a:r>
            <a:r>
              <a:rPr lang="ko-KR" altLang="en-US" sz="2000" b="1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번째 일요일은 </a:t>
            </a:r>
            <a:r>
              <a:rPr lang="ko-KR" altLang="en-US" sz="2000" b="1" dirty="0" err="1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정기휴관</a:t>
            </a:r>
            <a:r>
              <a:rPr lang="ko-KR" altLang="en-US" sz="2000" dirty="0" err="1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이오니</a:t>
            </a:r>
            <a:r>
              <a:rPr lang="en-US" altLang="ko-KR" sz="2000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이용에 참고하여 주시기 바랍니다</a:t>
            </a:r>
            <a:r>
              <a:rPr lang="en-US" altLang="ko-KR" sz="2000" dirty="0" smtClean="0">
                <a:solidFill>
                  <a:prstClr val="black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  <a:p>
            <a:pPr lvl="0" algn="ctr">
              <a:defRPr/>
            </a:pPr>
            <a:r>
              <a:rPr lang="en-US" altLang="ko-KR" sz="8000" b="1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5. 3.(</a:t>
            </a:r>
            <a:r>
              <a:rPr lang="ko-KR" altLang="en-US" sz="8000" b="1" dirty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일</a:t>
            </a:r>
            <a:r>
              <a:rPr lang="en-US" altLang="ko-KR" sz="8000" b="1" dirty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 / </a:t>
            </a:r>
            <a:r>
              <a:rPr lang="en-US" altLang="ko-KR" sz="8000" b="1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5.17.(</a:t>
            </a:r>
            <a:r>
              <a:rPr lang="ko-KR" altLang="en-US" sz="8000" b="1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일</a:t>
            </a:r>
            <a:r>
              <a:rPr lang="en-US" altLang="ko-KR" sz="8000" b="1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en-US" altLang="ko-KR" sz="8000" b="1" dirty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8000" b="1" dirty="0" smtClean="0">
              <a:solidFill>
                <a:srgbClr val="FF6600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lvl="0" algn="ctr">
              <a:defRPr/>
            </a:pPr>
            <a:endParaRPr lang="en-US" altLang="ko-KR" sz="2400" dirty="0" smtClean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lvl="0" algn="ctr">
              <a:defRPr/>
            </a:pPr>
            <a:r>
              <a:rPr lang="en-US" altLang="ko-KR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※5.1(</a:t>
            </a:r>
            <a:r>
              <a:rPr lang="ko-KR" altLang="en-US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금</a:t>
            </a:r>
            <a:r>
              <a:rPr lang="en-US" altLang="ko-KR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), 5.5(</a:t>
            </a:r>
            <a:r>
              <a:rPr lang="ko-KR" altLang="en-US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화</a:t>
            </a:r>
            <a:r>
              <a:rPr lang="en-US" altLang="ko-KR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), 5.25</a:t>
            </a:r>
            <a:r>
              <a:rPr lang="en-US" altLang="ko-KR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월</a:t>
            </a:r>
            <a:r>
              <a:rPr lang="en-US" altLang="ko-KR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 </a:t>
            </a:r>
            <a:r>
              <a:rPr lang="ko-KR" altLang="en-US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자유수영으로 운영</a:t>
            </a:r>
            <a:r>
              <a:rPr lang="en-US" altLang="ko-KR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000" dirty="0" err="1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강습미운영</a:t>
            </a:r>
            <a:r>
              <a:rPr lang="en-US" altLang="ko-KR" sz="2000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endParaRPr lang="en-US" altLang="ko-KR" sz="2000" dirty="0">
              <a:solidFill>
                <a:srgbClr val="FF0000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lvl="0" algn="ctr">
              <a:defRPr/>
            </a:pPr>
            <a:endParaRPr lang="en-US" altLang="ko-KR" sz="2000" dirty="0" smtClean="0">
              <a:solidFill>
                <a:srgbClr val="FF0000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lvl="0" algn="ctr">
              <a:defRPr/>
            </a:pPr>
            <a:r>
              <a:rPr lang="en-US" altLang="ko-KR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※</a:t>
            </a:r>
            <a:r>
              <a:rPr lang="ko-KR" altLang="en-US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매월 </a:t>
            </a:r>
            <a:r>
              <a:rPr lang="en-US" altLang="ko-KR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2·4·5</a:t>
            </a:r>
            <a:r>
              <a:rPr lang="ko-KR" altLang="en-US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번째 일요일 및 공휴일은</a:t>
            </a:r>
            <a:r>
              <a:rPr lang="en-US" altLang="ko-KR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ko-KR" altLang="en-US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유료 자유수영으로 운영</a:t>
            </a:r>
            <a:r>
              <a:rPr lang="en-US" altLang="ko-KR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dirty="0" err="1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강습미운영</a:t>
            </a:r>
            <a:r>
              <a:rPr lang="en-US" altLang="ko-KR" dirty="0" smtClean="0">
                <a:solidFill>
                  <a:srgbClr val="FF66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endParaRPr lang="en-US" altLang="ko-KR" dirty="0" smtClean="0">
              <a:solidFill>
                <a:srgbClr val="FF0000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541440" y="6171824"/>
            <a:ext cx="2800952" cy="379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82" name="그림 81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535" y="6256043"/>
            <a:ext cx="235874" cy="2358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922409" y="6182305"/>
            <a:ext cx="2586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ko-KR" altLang="en-US" sz="16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문의전화 </a:t>
            </a:r>
            <a:r>
              <a:rPr lang="en-US" altLang="ko-KR" sz="16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031-560-1451~2</a:t>
            </a:r>
            <a:r>
              <a:rPr lang="ko-KR" altLang="en-US" dirty="0" smtClean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endParaRPr lang="ko-KR" altLang="en-US" dirty="0">
              <a:solidFill>
                <a:srgbClr val="00206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20" y="203328"/>
            <a:ext cx="1871148" cy="61969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473372" y="5482432"/>
            <a:ext cx="4987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QR</a:t>
            </a:r>
            <a:r>
              <a:rPr lang="ko-KR" altLang="en-US" sz="12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코드를 스캔 </a:t>
            </a:r>
            <a:r>
              <a:rPr lang="ko-KR" altLang="en-US" sz="11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하시면 </a:t>
            </a:r>
            <a:endParaRPr lang="en-US" altLang="ko-KR" sz="1100" dirty="0" smtClean="0">
              <a:solidFill>
                <a:srgbClr val="E7E6E6">
                  <a:lumMod val="10000"/>
                </a:srgb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  <a:p>
            <a:pPr>
              <a:defRPr/>
            </a:pPr>
            <a:r>
              <a:rPr lang="ko-KR" altLang="en-US" sz="11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☞ </a:t>
            </a:r>
            <a:r>
              <a:rPr lang="ko-KR" altLang="en-US" sz="12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자유수영 시간 안내문</a:t>
            </a:r>
            <a:r>
              <a:rPr lang="ko-KR" altLang="en-US" sz="11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이 나와요 </a:t>
            </a:r>
            <a:r>
              <a:rPr lang="en-US" altLang="ko-KR" sz="11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~</a:t>
            </a:r>
            <a:r>
              <a:rPr lang="ko-KR" altLang="en-US" sz="1100" dirty="0" smtClean="0">
                <a:solidFill>
                  <a:srgbClr val="E7E6E6">
                    <a:lumMod val="10000"/>
                  </a:srgb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♪</a:t>
            </a:r>
            <a:endParaRPr lang="ko-KR" altLang="en-US" sz="1200" dirty="0">
              <a:solidFill>
                <a:srgbClr val="00206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550" y="5102141"/>
            <a:ext cx="1034095" cy="136137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9636" y="5127079"/>
            <a:ext cx="1063202" cy="1378363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6"/>
          <a:srcRect l="15061" t="13167" r="14812" b="14689"/>
          <a:stretch/>
        </p:blipFill>
        <p:spPr>
          <a:xfrm>
            <a:off x="7416184" y="5091234"/>
            <a:ext cx="1176867" cy="121073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613380" y="5985356"/>
            <a:ext cx="498760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QR </a:t>
            </a:r>
            <a:r>
              <a:rPr lang="ko-KR" altLang="en-US" sz="7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민원창구</a:t>
            </a:r>
            <a:endParaRPr lang="ko-KR" altLang="en-US" sz="7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0073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1687</TotalTime>
  <Words>77</Words>
  <Application>Microsoft Office PowerPoint</Application>
  <PresentationFormat>A4 용지(210x297mm)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userss</cp:lastModifiedBy>
  <cp:revision>107</cp:revision>
  <cp:lastPrinted>2026-04-23T06:57:28Z</cp:lastPrinted>
  <dcterms:created xsi:type="dcterms:W3CDTF">2023-08-30T01:55:55Z</dcterms:created>
  <dcterms:modified xsi:type="dcterms:W3CDTF">2026-04-26T23:57:23Z</dcterms:modified>
</cp:coreProperties>
</file>