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</p:sldIdLst>
  <p:sldSz cx="9906000" cy="6858000" type="A4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4A14"/>
    <a:srgbClr val="028832"/>
    <a:srgbClr val="0E012F"/>
    <a:srgbClr val="0B062A"/>
    <a:srgbClr val="2F5597"/>
    <a:srgbClr val="E2CFF1"/>
    <a:srgbClr val="03A53C"/>
    <a:srgbClr val="A9D18E"/>
    <a:srgbClr val="385723"/>
    <a:srgbClr val="003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97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43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5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05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29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65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50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50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82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25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3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74F9-3554-4218-A83F-2250E2B57ED4}" type="datetimeFigureOut">
              <a:rPr lang="ko-KR" altLang="en-US" smtClean="0"/>
              <a:t>2024-01-10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E1122-C6DE-4990-932A-26C61B96A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8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대체 처리 9"/>
          <p:cNvSpPr/>
          <p:nvPr/>
        </p:nvSpPr>
        <p:spPr>
          <a:xfrm>
            <a:off x="224443" y="149603"/>
            <a:ext cx="9518073" cy="655042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1" y="6193027"/>
            <a:ext cx="669205" cy="37944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23949" y="1599140"/>
            <a:ext cx="9132771" cy="3831749"/>
          </a:xfrm>
          <a:prstGeom prst="rect">
            <a:avLst/>
          </a:prstGeom>
          <a:pattFill prst="divot">
            <a:fgClr>
              <a:srgbClr val="E2CF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56706" y="5519659"/>
            <a:ext cx="8653549" cy="54840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363197" y="5607197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문의전화</a:t>
            </a:r>
            <a:r>
              <a:rPr lang="ko-KR" altLang="en-US" sz="2000" dirty="0" smtClean="0">
                <a:solidFill>
                  <a:srgbClr val="00206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endParaRPr lang="ko-KR" altLang="en-US" sz="2000" dirty="0">
              <a:solidFill>
                <a:srgbClr val="00206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3993" y="5545642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031-560-1351~2 (</a:t>
            </a:r>
            <a:r>
              <a:rPr lang="ko-KR" altLang="en-US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안내데스크</a:t>
            </a:r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031-560-1282</a:t>
            </a:r>
            <a:r>
              <a:rPr lang="ko-KR" altLang="en-US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강좌 담당자</a:t>
            </a:r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endParaRPr lang="ko-KR" altLang="en-US" sz="1400" dirty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242" y="1534571"/>
            <a:ext cx="89448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골반과 척추를 바로 잡아주는 신개념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바른자세</a:t>
            </a:r>
            <a:r>
              <a:rPr lang="ko-KR" altLang="en-US" sz="2000" b="1" dirty="0" smtClean="0">
                <a:solidFill>
                  <a:srgbClr val="FF0000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척추운동</a:t>
            </a:r>
            <a:r>
              <a:rPr lang="ko-KR" altLang="en-US" sz="2000" b="1" dirty="0" smtClean="0">
                <a:solidFill>
                  <a:srgbClr val="FF0000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SNPE!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2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월 신규 개설에 앞서 무료 공개수업을 실시하오니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,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회원 여러분들의 많은 참여를 부탁드립니다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.</a:t>
            </a:r>
            <a:endParaRPr lang="ko-KR" altLang="en-US" sz="2000" b="1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55876" y="4933332"/>
            <a:ext cx="6439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월 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10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일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dirty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수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부터 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월 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16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일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화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까지 방문 선착순 접수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안내데스크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77" y="5645731"/>
            <a:ext cx="311422" cy="3114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31" y="6183615"/>
            <a:ext cx="1401253" cy="35872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48242" y="308986"/>
            <a:ext cx="88202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(2024</a:t>
            </a:r>
            <a:r>
              <a:rPr lang="ko-KR" altLang="en-US" sz="3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년 </a:t>
            </a:r>
            <a:r>
              <a:rPr lang="en-US" altLang="ko-KR" sz="3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</a:t>
            </a:r>
            <a:r>
              <a:rPr lang="ko-KR" altLang="en-US" sz="3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월 개설 </a:t>
            </a:r>
            <a:r>
              <a:rPr lang="ko-KR" altLang="en-US" sz="3000" dirty="0" err="1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예정강좌</a:t>
            </a:r>
            <a:r>
              <a:rPr lang="en-US" altLang="ko-KR" sz="3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r>
              <a:rPr lang="en-US" altLang="ko-KR" sz="45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2F559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‘</a:t>
            </a:r>
            <a:r>
              <a:rPr lang="ko-KR" altLang="en-US" sz="45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2F559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소수정예 </a:t>
            </a:r>
            <a:r>
              <a:rPr lang="en-US" altLang="ko-KR" sz="45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2F559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SNPE’ </a:t>
            </a:r>
            <a:r>
              <a:rPr lang="ko-KR" altLang="en-US" sz="45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무료 공개수업 안내</a:t>
            </a:r>
            <a:r>
              <a:rPr lang="en-US" altLang="ko-KR" sz="45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endParaRPr lang="ko-KR" altLang="en-US" sz="4500" dirty="0">
              <a:ln w="15875">
                <a:solidFill>
                  <a:schemeClr val="bg1">
                    <a:lumMod val="8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pic>
        <p:nvPicPr>
          <p:cNvPr id="1030" name="Picture 6" descr="SNPE 바른자세 척추교정운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81" y="2319251"/>
            <a:ext cx="3355675" cy="26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연결선 17"/>
          <p:cNvCxnSpPr/>
          <p:nvPr/>
        </p:nvCxnSpPr>
        <p:spPr>
          <a:xfrm>
            <a:off x="448896" y="3050775"/>
            <a:ext cx="443067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48896" y="4243654"/>
            <a:ext cx="518713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448896" y="3660375"/>
            <a:ext cx="379059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5876" y="2598355"/>
            <a:ext cx="3297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2024. </a:t>
            </a:r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. 25.(</a:t>
            </a: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목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 14:00 ~ 14:50</a:t>
            </a:r>
            <a:endParaRPr lang="ko-KR" altLang="en-US" sz="2000" b="1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5876" y="3225490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진접체육문화센터 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2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층 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GX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룸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5876" y="3810586"/>
            <a:ext cx="409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수강을 원하는 회원 누구나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! (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성인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/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청소년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57203" y="2639091"/>
            <a:ext cx="1098467" cy="36604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일       시   </a:t>
            </a:r>
            <a:endParaRPr lang="ko-KR" altLang="en-US" sz="2000" b="1" dirty="0">
              <a:solidFill>
                <a:schemeClr val="bg1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53265" y="3230301"/>
            <a:ext cx="1098467" cy="36604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장       소   </a:t>
            </a:r>
            <a:endParaRPr lang="ko-KR" altLang="en-US" sz="2000" b="1" dirty="0">
              <a:solidFill>
                <a:schemeClr val="bg1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53265" y="3814962"/>
            <a:ext cx="1098467" cy="36604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mtClean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대       상   </a:t>
            </a:r>
            <a:endParaRPr lang="ko-KR" altLang="en-US" sz="2000" b="1">
              <a:solidFill>
                <a:schemeClr val="bg1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453265" y="4389572"/>
            <a:ext cx="1098467" cy="36604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모집인원</a:t>
            </a:r>
            <a:endParaRPr lang="ko-KR" altLang="en-US" sz="2000" b="1" dirty="0">
              <a:solidFill>
                <a:schemeClr val="bg1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53265" y="4954465"/>
            <a:ext cx="1098467" cy="36604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신청방법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89128" y="439700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14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명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선착순 마감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448896" y="4822053"/>
            <a:ext cx="313020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448896" y="5365185"/>
            <a:ext cx="7298573" cy="982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대체 처리 9"/>
          <p:cNvSpPr/>
          <p:nvPr/>
        </p:nvSpPr>
        <p:spPr>
          <a:xfrm>
            <a:off x="224443" y="149603"/>
            <a:ext cx="9518073" cy="6550428"/>
          </a:xfrm>
          <a:prstGeom prst="flowChartAlternateProcess">
            <a:avLst/>
          </a:prstGeom>
          <a:pattFill prst="pct5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 w="15875" cmpd="sng">
            <a:solidFill>
              <a:srgbClr val="C24A14"/>
            </a:solidFill>
            <a:prstDash val="dash"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1" y="6193027"/>
            <a:ext cx="669205" cy="37944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23949" y="1599140"/>
            <a:ext cx="9132771" cy="3831749"/>
          </a:xfrm>
          <a:prstGeom prst="rect">
            <a:avLst/>
          </a:prstGeom>
          <a:pattFill prst="pct5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56706" y="5519659"/>
            <a:ext cx="8653549" cy="54840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363197" y="5607197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문의전화</a:t>
            </a:r>
            <a:r>
              <a:rPr lang="ko-KR" altLang="en-US" sz="2000" dirty="0" smtClean="0">
                <a:solidFill>
                  <a:srgbClr val="00206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endParaRPr lang="ko-KR" altLang="en-US" sz="2000" dirty="0">
              <a:solidFill>
                <a:srgbClr val="00206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3993" y="5545642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031-560-1351~2 (</a:t>
            </a:r>
            <a:r>
              <a:rPr lang="ko-KR" altLang="en-US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안내데스크</a:t>
            </a:r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031-560-1282</a:t>
            </a:r>
            <a:r>
              <a:rPr lang="ko-KR" altLang="en-US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강좌 담당자</a:t>
            </a:r>
            <a:r>
              <a:rPr lang="en-US" altLang="ko-KR" sz="14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endParaRPr lang="ko-KR" altLang="en-US" sz="1400" dirty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242" y="1534571"/>
            <a:ext cx="89448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팀워크와 전략</a:t>
            </a:r>
            <a:r>
              <a:rPr lang="en-US" altLang="ko-KR" sz="2000" b="1" dirty="0" smtClean="0">
                <a:solidFill>
                  <a:srgbClr val="FF0000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모두 배울 수 있는 어린이 배드민턴</a:t>
            </a:r>
            <a:endParaRPr lang="en-US" altLang="ko-KR" sz="2000" b="1" dirty="0" smtClean="0">
              <a:solidFill>
                <a:srgbClr val="FF0000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  <a:p>
            <a:pPr algn="ctr"/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16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시 어린이배드민턴 증설에 앞서 무료 공개수업을 실시하오니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,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회원 여러분들의 많은 참여를 부탁드립니다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.</a:t>
            </a:r>
            <a:endParaRPr lang="ko-KR" altLang="en-US" b="1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55876" y="4933332"/>
            <a:ext cx="6439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월 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10</a:t>
            </a:r>
            <a:r>
              <a:rPr lang="ko-KR" altLang="en-US" sz="200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일</a:t>
            </a:r>
            <a:r>
              <a:rPr lang="en-US" altLang="ko-KR" sz="200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dirty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수</a:t>
            </a:r>
            <a:r>
              <a:rPr lang="en-US" altLang="ko-KR" sz="200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부터 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월 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16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일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화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까지 방문 선착순 접수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안내데스크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77" y="5645731"/>
            <a:ext cx="311422" cy="3114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31" y="6183615"/>
            <a:ext cx="1401253" cy="35872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48242" y="308986"/>
            <a:ext cx="88202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3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증설 강좌</a:t>
            </a:r>
            <a:r>
              <a:rPr lang="en-US" altLang="ko-KR" sz="3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r>
              <a:rPr lang="en-US" altLang="ko-KR" sz="4000" b="1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1"/>
                </a:solidFill>
                <a:effectLst>
                  <a:outerShdw blurRad="88900" dist="38100" dir="9600000" algn="t" rotWithShape="0">
                    <a:srgbClr val="C24A14">
                      <a:alpha val="54000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’16</a:t>
            </a:r>
            <a:r>
              <a:rPr lang="ko-KR" altLang="en-US" sz="4000" b="1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1"/>
                </a:solidFill>
                <a:effectLst>
                  <a:outerShdw blurRad="88900" dist="38100" dir="9600000" algn="t" rotWithShape="0">
                    <a:srgbClr val="C24A14">
                      <a:alpha val="54000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 어린이배드민턴</a:t>
            </a:r>
            <a:r>
              <a:rPr lang="en-US" altLang="ko-KR" sz="4000" b="1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1"/>
                </a:solidFill>
                <a:effectLst>
                  <a:outerShdw blurRad="88900" dist="38100" dir="9600000" algn="t" rotWithShape="0">
                    <a:srgbClr val="C24A14">
                      <a:alpha val="54000"/>
                    </a:srgb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’</a:t>
            </a:r>
            <a:r>
              <a:rPr lang="en-US" altLang="ko-KR" sz="4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4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무료 공개수업 안내</a:t>
            </a:r>
            <a:r>
              <a:rPr lang="en-US" altLang="ko-KR" sz="4000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endParaRPr lang="ko-KR" altLang="en-US" sz="4000" dirty="0">
              <a:ln w="15875">
                <a:solidFill>
                  <a:schemeClr val="bg1">
                    <a:lumMod val="8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48896" y="3050775"/>
            <a:ext cx="443067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48896" y="4243654"/>
            <a:ext cx="518713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448896" y="3660375"/>
            <a:ext cx="3790595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5876" y="2598355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2024. </a:t>
            </a:r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1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. 18.(</a:t>
            </a:r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목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 16:00 ~ 16:50</a:t>
            </a:r>
            <a:endParaRPr lang="ko-KR" altLang="en-US" sz="2000" b="1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5876" y="3225490"/>
            <a:ext cx="3270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진접체육문화센터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 </a:t>
            </a:r>
            <a:r>
              <a:rPr lang="en-US" altLang="ko-KR" sz="2000" dirty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3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층 실내체육관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5876" y="3810586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수강을 원하는 회원 누구나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! (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어린이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/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청소년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57203" y="2639091"/>
            <a:ext cx="1098467" cy="3660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일       시   </a:t>
            </a:r>
            <a:endParaRPr lang="ko-KR" altLang="en-US" sz="2000" b="1" dirty="0">
              <a:solidFill>
                <a:schemeClr val="bg1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53265" y="3230301"/>
            <a:ext cx="1098467" cy="3660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장       소   </a:t>
            </a:r>
            <a:endParaRPr lang="ko-KR" altLang="en-US" sz="2000" b="1" dirty="0">
              <a:solidFill>
                <a:schemeClr val="bg1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53265" y="3814962"/>
            <a:ext cx="1098467" cy="3660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대       상   </a:t>
            </a:r>
            <a:endParaRPr lang="ko-KR" altLang="en-US" sz="2000" b="1" dirty="0">
              <a:solidFill>
                <a:schemeClr val="bg1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453265" y="4389572"/>
            <a:ext cx="1098467" cy="3660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모집인원</a:t>
            </a:r>
            <a:endParaRPr lang="ko-KR" altLang="en-US" sz="2000" b="1" dirty="0">
              <a:solidFill>
                <a:schemeClr val="bg1"/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53265" y="4954465"/>
            <a:ext cx="1098467" cy="3660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신청방법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89128" y="439700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20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명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(</a:t>
            </a:r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선착순 마감</a:t>
            </a:r>
            <a:r>
              <a:rPr lang="en-US" altLang="ko-KR" sz="2000" dirty="0" smtClean="0">
                <a:solidFill>
                  <a:schemeClr val="bg2">
                    <a:lumMod val="10000"/>
                  </a:schemeClr>
                </a:solidFill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)</a:t>
            </a:r>
            <a:endParaRPr lang="ko-KR" altLang="en-US" sz="2000" dirty="0">
              <a:solidFill>
                <a:schemeClr val="bg2">
                  <a:lumMod val="10000"/>
                </a:schemeClr>
              </a:solidFill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448896" y="4822053"/>
            <a:ext cx="313020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448896" y="5365185"/>
            <a:ext cx="7298573" cy="982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871854" y="2201173"/>
            <a:ext cx="3310697" cy="268170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3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F5597"/>
        </a:solidFill>
        <a:ln>
          <a:noFill/>
        </a:ln>
      </a:spPr>
      <a:bodyPr rtlCol="0" anchor="ctr"/>
      <a:lstStyle>
        <a:defPPr algn="ctr">
          <a:defRPr sz="2400" b="1" dirty="0" smtClean="0">
            <a:solidFill>
              <a:schemeClr val="bg1"/>
            </a:solidFill>
            <a:latin typeface="강원교육모두 Bold" panose="02020603020101020101" pitchFamily="18" charset="-127"/>
            <a:ea typeface="강원교육모두 Bold" panose="0202060302010102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217</Words>
  <Application>Microsoft Office PowerPoint</Application>
  <PresentationFormat>A4 용지(210x297mm)</PresentationFormat>
  <Paragraphs>34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강원교육모두 Bold</vt:lpstr>
      <vt:lpstr>강원교육튼튼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Microsoft 계정</cp:lastModifiedBy>
  <cp:revision>68</cp:revision>
  <cp:lastPrinted>2024-01-04T08:11:56Z</cp:lastPrinted>
  <dcterms:created xsi:type="dcterms:W3CDTF">2023-08-30T01:55:55Z</dcterms:created>
  <dcterms:modified xsi:type="dcterms:W3CDTF">2024-01-10T08:45:56Z</dcterms:modified>
</cp:coreProperties>
</file>