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5" r:id="rId2"/>
  </p:sldIdLst>
  <p:sldSz cx="9906000" cy="6858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94"/>
    <a:srgbClr val="2F5597"/>
    <a:srgbClr val="C24A14"/>
    <a:srgbClr val="03A53C"/>
    <a:srgbClr val="028832"/>
    <a:srgbClr val="A9D18E"/>
    <a:srgbClr val="385723"/>
    <a:srgbClr val="41719C"/>
    <a:srgbClr val="8BC01E"/>
    <a:srgbClr val="A5D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01BEA-0986-44F1-B1F3-A3CF46F969C6}" type="datetimeFigureOut">
              <a:rPr lang="ko-KR" altLang="en-US" smtClean="0"/>
              <a:t>2025-07-28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70FAC4-AA3A-428A-A2B4-C51470B294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0081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2025-07-28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097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2025-07-28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43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2025-07-28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925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2025-07-28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205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2025-07-28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29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2025-07-28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65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2025-07-28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50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2025-07-28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150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2025-07-28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882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2025-07-28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25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2025-07-28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3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A74F9-3554-4218-A83F-2250E2B57ED4}" type="datetimeFigureOut">
              <a:rPr lang="ko-KR" altLang="en-US" smtClean="0"/>
              <a:t>2025-07-28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985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/>
          <p:cNvSpPr txBox="1"/>
          <p:nvPr/>
        </p:nvSpPr>
        <p:spPr>
          <a:xfrm>
            <a:off x="238539" y="1055478"/>
            <a:ext cx="943885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dirty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7</a:t>
            </a:r>
            <a:r>
              <a:rPr lang="ko-KR" altLang="en-US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월 </a:t>
            </a:r>
            <a:r>
              <a:rPr lang="ko-KR" altLang="en-US" sz="66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일일 워터코디 결과 </a:t>
            </a:r>
            <a:endParaRPr lang="ko-KR" altLang="en-US" sz="7200" dirty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accent5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-830" y="5038699"/>
            <a:ext cx="9465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수영장 수질관리 지표기준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(PH,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결합잔류염소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유리잔류염소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탁도</a:t>
            </a:r>
            <a:r>
              <a:rPr lang="en-US" altLang="ko-KR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</a:t>
            </a:r>
            <a:r>
              <a:rPr lang="ko-KR" altLang="en-US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r>
              <a:rPr lang="en-US" altLang="ko-KR" sz="28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: </a:t>
            </a:r>
            <a:r>
              <a:rPr lang="ko-KR" altLang="en-US" sz="2800" b="1" dirty="0" smtClean="0">
                <a:solidFill>
                  <a:srgbClr val="0000FF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적   합</a:t>
            </a:r>
            <a:endParaRPr lang="ko-KR" altLang="en-US" sz="2800" b="1" dirty="0">
              <a:solidFill>
                <a:srgbClr val="0000FF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11787" y="566016"/>
            <a:ext cx="85735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2025.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</a:t>
            </a:r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7. 24.(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목</a:t>
            </a:r>
            <a:r>
              <a:rPr lang="en-US" altLang="ko-KR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)</a:t>
            </a:r>
            <a:r>
              <a:rPr lang="ko-KR" altLang="en-US" sz="2400" dirty="0" smtClean="0">
                <a:solidFill>
                  <a:srgbClr val="0070C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 </a:t>
            </a:r>
            <a:r>
              <a:rPr lang="ko-KR" altLang="en-US" sz="3200" u="sng" dirty="0" smtClean="0">
                <a:solidFill>
                  <a:srgbClr val="7030A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회원과 함께하는 수영장 수질검사</a:t>
            </a:r>
            <a:endParaRPr lang="ko-KR" altLang="en-US" sz="2800" u="sng" dirty="0">
              <a:solidFill>
                <a:srgbClr val="7030A0"/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grpSp>
        <p:nvGrpSpPr>
          <p:cNvPr id="6" name="그룹 5"/>
          <p:cNvGrpSpPr/>
          <p:nvPr/>
        </p:nvGrpSpPr>
        <p:grpSpPr>
          <a:xfrm>
            <a:off x="785805" y="5845191"/>
            <a:ext cx="8344329" cy="548408"/>
            <a:chOff x="627776" y="5281798"/>
            <a:chExt cx="8653549" cy="548408"/>
          </a:xfrm>
        </p:grpSpPr>
        <p:sp>
          <p:nvSpPr>
            <p:cNvPr id="17" name="직사각형 16"/>
            <p:cNvSpPr/>
            <p:nvPr/>
          </p:nvSpPr>
          <p:spPr>
            <a:xfrm>
              <a:off x="627776" y="5281798"/>
              <a:ext cx="8653549" cy="548408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0281" y="5365160"/>
              <a:ext cx="423418" cy="423418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5146559" y="5319233"/>
              <a:ext cx="26069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dirty="0" smtClean="0">
                  <a:solidFill>
                    <a:schemeClr val="bg2">
                      <a:lumMod val="10000"/>
                    </a:schemeClr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031-560-1431~2</a:t>
              </a:r>
              <a:r>
                <a:rPr lang="ko-KR" altLang="en-US" sz="2000" dirty="0" smtClean="0">
                  <a:solidFill>
                    <a:srgbClr val="002060"/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 </a:t>
              </a:r>
              <a:endParaRPr lang="ko-KR" altLang="en-US" sz="2000" dirty="0">
                <a:solidFill>
                  <a:srgbClr val="00206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endParaRPr>
            </a:p>
          </p:txBody>
        </p:sp>
      </p:grpSp>
      <p:sp>
        <p:nvSpPr>
          <p:cNvPr id="3" name="직사각형 2"/>
          <p:cNvSpPr/>
          <p:nvPr/>
        </p:nvSpPr>
        <p:spPr>
          <a:xfrm>
            <a:off x="298440" y="2335097"/>
            <a:ext cx="4423534" cy="255693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포인트가 5개인 별 3"/>
          <p:cNvSpPr/>
          <p:nvPr/>
        </p:nvSpPr>
        <p:spPr>
          <a:xfrm>
            <a:off x="8683967" y="4927995"/>
            <a:ext cx="372533" cy="372097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106000" y="119270"/>
            <a:ext cx="9680713" cy="6635758"/>
          </a:xfrm>
          <a:prstGeom prst="rect">
            <a:avLst/>
          </a:prstGeom>
          <a:noFill/>
          <a:ln w="38100"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3181" y="5909820"/>
            <a:ext cx="1477954" cy="45267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132829" y="4525835"/>
            <a:ext cx="30419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공동수질검사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(</a:t>
            </a:r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성인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, </a:t>
            </a:r>
            <a:r>
              <a:rPr lang="ko-KR" altLang="en-US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어린이</a:t>
            </a:r>
            <a:r>
              <a:rPr lang="en-US" altLang="ko-KR" sz="1600" dirty="0" smtClean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)</a:t>
            </a:r>
            <a:endParaRPr lang="ko-KR" altLang="en-US" sz="1600" dirty="0">
              <a:solidFill>
                <a:schemeClr val="accent4">
                  <a:lumMod val="75000"/>
                </a:schemeClr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4921136" y="2310142"/>
            <a:ext cx="3998420" cy="258188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010446" y="4507993"/>
            <a:ext cx="20562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>
                <a:solidFill>
                  <a:schemeClr val="accent4">
                    <a:lumMod val="7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수질관리 시스템 견학</a:t>
            </a: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298438" y="2386299"/>
            <a:ext cx="2219081" cy="2072386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98551" y="2341723"/>
            <a:ext cx="3846191" cy="2097908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08068" y="2386761"/>
            <a:ext cx="2055372" cy="2071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543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840</TotalTime>
  <Words>42</Words>
  <Application>Microsoft Office PowerPoint</Application>
  <PresentationFormat>A4 용지(210x297mm)</PresentationFormat>
  <Paragraphs>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강원교육모두 Bold</vt:lpstr>
      <vt:lpstr>강원교육튼튼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104</cp:revision>
  <cp:lastPrinted>2024-06-03T01:17:24Z</cp:lastPrinted>
  <dcterms:created xsi:type="dcterms:W3CDTF">2023-08-30T01:55:55Z</dcterms:created>
  <dcterms:modified xsi:type="dcterms:W3CDTF">2025-07-28T10:06:19Z</dcterms:modified>
</cp:coreProperties>
</file>