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0" r:id="rId2"/>
  </p:sldIdLst>
  <p:sldSz cx="9601200" cy="12801600" type="A3"/>
  <p:notesSz cx="6735763" cy="9866313"/>
  <p:defaultTextStyle>
    <a:defPPr>
      <a:defRPr lang="ko-KR"/>
    </a:defPPr>
    <a:lvl1pPr marL="0" algn="l" defTabSz="1221472" rtl="0" eaLnBrk="1" latinLnBrk="1" hangingPunct="1">
      <a:defRPr sz="2404" kern="1200">
        <a:solidFill>
          <a:schemeClr val="tx1"/>
        </a:solidFill>
        <a:latin typeface="+mn-lt"/>
        <a:ea typeface="+mn-ea"/>
        <a:cs typeface="+mn-cs"/>
      </a:defRPr>
    </a:lvl1pPr>
    <a:lvl2pPr marL="610735" algn="l" defTabSz="1221472" rtl="0" eaLnBrk="1" latinLnBrk="1" hangingPunct="1">
      <a:defRPr sz="2404" kern="1200">
        <a:solidFill>
          <a:schemeClr val="tx1"/>
        </a:solidFill>
        <a:latin typeface="+mn-lt"/>
        <a:ea typeface="+mn-ea"/>
        <a:cs typeface="+mn-cs"/>
      </a:defRPr>
    </a:lvl2pPr>
    <a:lvl3pPr marL="1221472" algn="l" defTabSz="1221472" rtl="0" eaLnBrk="1" latinLnBrk="1" hangingPunct="1">
      <a:defRPr sz="2404" kern="1200">
        <a:solidFill>
          <a:schemeClr val="tx1"/>
        </a:solidFill>
        <a:latin typeface="+mn-lt"/>
        <a:ea typeface="+mn-ea"/>
        <a:cs typeface="+mn-cs"/>
      </a:defRPr>
    </a:lvl3pPr>
    <a:lvl4pPr marL="1832209" algn="l" defTabSz="1221472" rtl="0" eaLnBrk="1" latinLnBrk="1" hangingPunct="1">
      <a:defRPr sz="2404" kern="1200">
        <a:solidFill>
          <a:schemeClr val="tx1"/>
        </a:solidFill>
        <a:latin typeface="+mn-lt"/>
        <a:ea typeface="+mn-ea"/>
        <a:cs typeface="+mn-cs"/>
      </a:defRPr>
    </a:lvl4pPr>
    <a:lvl5pPr marL="2442943" algn="l" defTabSz="1221472" rtl="0" eaLnBrk="1" latinLnBrk="1" hangingPunct="1">
      <a:defRPr sz="2404" kern="1200">
        <a:solidFill>
          <a:schemeClr val="tx1"/>
        </a:solidFill>
        <a:latin typeface="+mn-lt"/>
        <a:ea typeface="+mn-ea"/>
        <a:cs typeface="+mn-cs"/>
      </a:defRPr>
    </a:lvl5pPr>
    <a:lvl6pPr marL="3053681" algn="l" defTabSz="1221472" rtl="0" eaLnBrk="1" latinLnBrk="1" hangingPunct="1">
      <a:defRPr sz="2404" kern="1200">
        <a:solidFill>
          <a:schemeClr val="tx1"/>
        </a:solidFill>
        <a:latin typeface="+mn-lt"/>
        <a:ea typeface="+mn-ea"/>
        <a:cs typeface="+mn-cs"/>
      </a:defRPr>
    </a:lvl6pPr>
    <a:lvl7pPr marL="3664417" algn="l" defTabSz="1221472" rtl="0" eaLnBrk="1" latinLnBrk="1" hangingPunct="1">
      <a:defRPr sz="2404" kern="1200">
        <a:solidFill>
          <a:schemeClr val="tx1"/>
        </a:solidFill>
        <a:latin typeface="+mn-lt"/>
        <a:ea typeface="+mn-ea"/>
        <a:cs typeface="+mn-cs"/>
      </a:defRPr>
    </a:lvl7pPr>
    <a:lvl8pPr marL="4275152" algn="l" defTabSz="1221472" rtl="0" eaLnBrk="1" latinLnBrk="1" hangingPunct="1">
      <a:defRPr sz="2404" kern="1200">
        <a:solidFill>
          <a:schemeClr val="tx1"/>
        </a:solidFill>
        <a:latin typeface="+mn-lt"/>
        <a:ea typeface="+mn-ea"/>
        <a:cs typeface="+mn-cs"/>
      </a:defRPr>
    </a:lvl8pPr>
    <a:lvl9pPr marL="4885888" algn="l" defTabSz="1221472" rtl="0" eaLnBrk="1" latinLnBrk="1" hangingPunct="1">
      <a:defRPr sz="2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FF66FF"/>
    <a:srgbClr val="2F5597"/>
    <a:srgbClr val="C24A14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2196" y="108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EE66-C4F4-49EE-BDD7-144BFC9D8A09}" type="datetimeFigureOut">
              <a:rPr lang="ko-KR" altLang="en-US" smtClean="0"/>
              <a:pPr/>
              <a:t>2024-08-06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D530-24D5-4D34-AF3E-2D7F2B958D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7741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EE66-C4F4-49EE-BDD7-144BFC9D8A09}" type="datetimeFigureOut">
              <a:rPr lang="ko-KR" altLang="en-US" smtClean="0"/>
              <a:pPr/>
              <a:t>2024-08-06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D530-24D5-4D34-AF3E-2D7F2B958D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7212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EE66-C4F4-49EE-BDD7-144BFC9D8A09}" type="datetimeFigureOut">
              <a:rPr lang="ko-KR" altLang="en-US" smtClean="0"/>
              <a:pPr/>
              <a:t>2024-08-06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D530-24D5-4D34-AF3E-2D7F2B958D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4702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EE66-C4F4-49EE-BDD7-144BFC9D8A09}" type="datetimeFigureOut">
              <a:rPr lang="ko-KR" altLang="en-US" smtClean="0"/>
              <a:pPr/>
              <a:t>2024-08-06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D530-24D5-4D34-AF3E-2D7F2B958D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4372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EE66-C4F4-49EE-BDD7-144BFC9D8A09}" type="datetimeFigureOut">
              <a:rPr lang="ko-KR" altLang="en-US" smtClean="0"/>
              <a:pPr/>
              <a:t>2024-08-06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D530-24D5-4D34-AF3E-2D7F2B958D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8117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EE66-C4F4-49EE-BDD7-144BFC9D8A09}" type="datetimeFigureOut">
              <a:rPr lang="ko-KR" altLang="en-US" smtClean="0"/>
              <a:pPr/>
              <a:t>2024-08-06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D530-24D5-4D34-AF3E-2D7F2B958D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633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EE66-C4F4-49EE-BDD7-144BFC9D8A09}" type="datetimeFigureOut">
              <a:rPr lang="ko-KR" altLang="en-US" smtClean="0"/>
              <a:pPr/>
              <a:t>2024-08-06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D530-24D5-4D34-AF3E-2D7F2B958D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2080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EE66-C4F4-49EE-BDD7-144BFC9D8A09}" type="datetimeFigureOut">
              <a:rPr lang="ko-KR" altLang="en-US" smtClean="0"/>
              <a:pPr/>
              <a:t>2024-08-06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D530-24D5-4D34-AF3E-2D7F2B958D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1336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EE66-C4F4-49EE-BDD7-144BFC9D8A09}" type="datetimeFigureOut">
              <a:rPr lang="ko-KR" altLang="en-US" smtClean="0"/>
              <a:pPr/>
              <a:t>2024-08-06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D530-24D5-4D34-AF3E-2D7F2B958D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1170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EE66-C4F4-49EE-BDD7-144BFC9D8A09}" type="datetimeFigureOut">
              <a:rPr lang="ko-KR" altLang="en-US" smtClean="0"/>
              <a:pPr/>
              <a:t>2024-08-06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D530-24D5-4D34-AF3E-2D7F2B958D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130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EE66-C4F4-49EE-BDD7-144BFC9D8A09}" type="datetimeFigureOut">
              <a:rPr lang="ko-KR" altLang="en-US" smtClean="0"/>
              <a:pPr/>
              <a:t>2024-08-06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D530-24D5-4D34-AF3E-2D7F2B958D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01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DEE66-C4F4-49EE-BDD7-144BFC9D8A09}" type="datetimeFigureOut">
              <a:rPr lang="ko-KR" altLang="en-US" smtClean="0"/>
              <a:pPr/>
              <a:t>2024-08-06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FD530-24D5-4D34-AF3E-2D7F2B958D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3057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60120" rtl="0" eaLnBrk="1" latinLnBrk="1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1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1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1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1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1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1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1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1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1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순서도: 대체 처리 31"/>
          <p:cNvSpPr/>
          <p:nvPr/>
        </p:nvSpPr>
        <p:spPr>
          <a:xfrm>
            <a:off x="198122" y="213361"/>
            <a:ext cx="9210838" cy="12329159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48"/>
          </a:p>
        </p:txBody>
      </p:sp>
      <p:sp>
        <p:nvSpPr>
          <p:cNvPr id="34" name="직사각형 33"/>
          <p:cNvSpPr/>
          <p:nvPr/>
        </p:nvSpPr>
        <p:spPr>
          <a:xfrm>
            <a:off x="362456" y="1249680"/>
            <a:ext cx="8892015" cy="10393680"/>
          </a:xfrm>
          <a:prstGeom prst="rect">
            <a:avLst/>
          </a:prstGeom>
          <a:pattFill prst="ltUpDiag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859897" y="334113"/>
            <a:ext cx="7942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 smtClean="0">
                <a:ln w="15875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7</a:t>
            </a:r>
            <a:r>
              <a:rPr lang="ko-KR" altLang="en-US" sz="4800" b="1" dirty="0" smtClean="0">
                <a:ln w="15875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월 </a:t>
            </a:r>
            <a:r>
              <a:rPr lang="ko-KR" altLang="en-US" sz="4800" b="1" dirty="0" smtClean="0">
                <a:ln w="15875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고객서비스 </a:t>
            </a:r>
            <a:r>
              <a:rPr lang="ko-KR" altLang="en-US" sz="4800" b="1" dirty="0">
                <a:ln w="15875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개선사항</a:t>
            </a:r>
            <a:endParaRPr lang="en-US" altLang="ko-KR" sz="4800" b="1" dirty="0">
              <a:ln w="15875">
                <a:solidFill>
                  <a:schemeClr val="bg1">
                    <a:lumMod val="85000"/>
                  </a:scheme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223720" y="1577617"/>
            <a:ext cx="3844226" cy="369332"/>
          </a:xfrm>
          <a:prstGeom prst="rect">
            <a:avLst/>
          </a:prstGeom>
          <a:solidFill>
            <a:schemeClr val="bg1"/>
          </a:solidFill>
          <a:ln w="412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800" b="1" dirty="0" smtClean="0">
                <a:solidFill>
                  <a:schemeClr val="bg2">
                    <a:lumMod val="10000"/>
                  </a:schemeClr>
                </a:solidFill>
                <a:latin typeface="+mn-ea"/>
              </a:rPr>
              <a:t>수영장 전광판 시계 보수</a:t>
            </a:r>
            <a:endParaRPr lang="en-US" altLang="ko-KR" sz="1800" b="1" dirty="0" smtClean="0">
              <a:solidFill>
                <a:schemeClr val="bg2">
                  <a:lumMod val="10000"/>
                </a:schemeClr>
              </a:solidFill>
              <a:latin typeface="+mn-ea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280209" y="1577617"/>
            <a:ext cx="3801796" cy="369332"/>
          </a:xfrm>
          <a:prstGeom prst="rect">
            <a:avLst/>
          </a:prstGeom>
          <a:solidFill>
            <a:schemeClr val="bg1"/>
          </a:solidFill>
          <a:ln w="412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b="1" dirty="0" smtClean="0">
                <a:solidFill>
                  <a:schemeClr val="bg2">
                    <a:lumMod val="10000"/>
                  </a:schemeClr>
                </a:solidFill>
                <a:latin typeface="+mn-ea"/>
              </a:rPr>
              <a:t>2</a:t>
            </a:r>
            <a:r>
              <a:rPr lang="ko-KR" altLang="en-US" sz="1800" b="1" dirty="0" smtClean="0">
                <a:solidFill>
                  <a:schemeClr val="bg2">
                    <a:lumMod val="10000"/>
                  </a:schemeClr>
                </a:solidFill>
                <a:latin typeface="+mn-ea"/>
              </a:rPr>
              <a:t>층 남자화장실 소변기 센서 보수</a:t>
            </a:r>
            <a:endParaRPr lang="ko-KR" altLang="en-US" sz="1800" b="1" dirty="0">
              <a:solidFill>
                <a:schemeClr val="bg2">
                  <a:lumMod val="10000"/>
                </a:schemeClr>
              </a:solidFill>
              <a:latin typeface="+mn-ea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496761" y="2172743"/>
            <a:ext cx="529893" cy="217065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75236" y="2427918"/>
            <a:ext cx="553998" cy="19154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개</a:t>
            </a:r>
            <a:r>
              <a:rPr lang="en-US" altLang="ko-KR" sz="2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선 사 진</a:t>
            </a:r>
            <a:endParaRPr lang="ko-KR" altLang="en-US" sz="24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50" name="그룹 49"/>
          <p:cNvGrpSpPr/>
          <p:nvPr/>
        </p:nvGrpSpPr>
        <p:grpSpPr>
          <a:xfrm>
            <a:off x="1171013" y="11266742"/>
            <a:ext cx="2684725" cy="1250275"/>
            <a:chOff x="223838" y="3715266"/>
            <a:chExt cx="6069869" cy="2932670"/>
          </a:xfrm>
        </p:grpSpPr>
        <p:pic>
          <p:nvPicPr>
            <p:cNvPr id="5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8453" b="71490" l="15361" r="20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15" t="58197" r="79215" b="28262"/>
            <a:stretch/>
          </p:blipFill>
          <p:spPr bwMode="auto">
            <a:xfrm>
              <a:off x="1235677" y="4176584"/>
              <a:ext cx="593124" cy="1070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41" b="90778" l="11388" r="499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80" t="3641" r="50000" b="7630"/>
            <a:stretch/>
          </p:blipFill>
          <p:spPr bwMode="auto">
            <a:xfrm>
              <a:off x="939114" y="3715266"/>
              <a:ext cx="2345724" cy="29326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493" b="91354" l="49922" r="8658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7434" r="12457" b="7380"/>
            <a:stretch/>
          </p:blipFill>
          <p:spPr bwMode="auto">
            <a:xfrm>
              <a:off x="3301314" y="3831497"/>
              <a:ext cx="2292178" cy="2815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7" name="그룹 56"/>
            <p:cNvGrpSpPr/>
            <p:nvPr/>
          </p:nvGrpSpPr>
          <p:grpSpPr>
            <a:xfrm>
              <a:off x="223838" y="4715652"/>
              <a:ext cx="805892" cy="1243915"/>
              <a:chOff x="5589759" y="3076832"/>
              <a:chExt cx="805892" cy="1243915"/>
            </a:xfrm>
          </p:grpSpPr>
          <p:pic>
            <p:nvPicPr>
              <p:cNvPr id="62" name="Picture 2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6599" b="56772" l="1248" r="1138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954" r="87267" b="30408"/>
              <a:stretch/>
            </p:blipFill>
            <p:spPr bwMode="auto">
              <a:xfrm>
                <a:off x="5593492" y="3109784"/>
                <a:ext cx="777445" cy="1210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3" name="Picture 2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2565" b="44669" l="1248" r="118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279" r="86801" b="54611"/>
              <a:stretch/>
            </p:blipFill>
            <p:spPr bwMode="auto">
              <a:xfrm>
                <a:off x="5589759" y="3076832"/>
                <a:ext cx="805892" cy="466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4" name="Picture 2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6196" b="67435" l="1092" r="1029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5207" r="88420" b="32331"/>
              <a:stretch/>
            </p:blipFill>
            <p:spPr bwMode="auto">
              <a:xfrm>
                <a:off x="5594202" y="3839736"/>
                <a:ext cx="707038" cy="411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58" name="그룹 57"/>
            <p:cNvGrpSpPr/>
            <p:nvPr/>
          </p:nvGrpSpPr>
          <p:grpSpPr>
            <a:xfrm flipH="1">
              <a:off x="5477130" y="4644727"/>
              <a:ext cx="816577" cy="1243915"/>
              <a:chOff x="5589759" y="3076832"/>
              <a:chExt cx="805892" cy="1243915"/>
            </a:xfrm>
          </p:grpSpPr>
          <p:pic>
            <p:nvPicPr>
              <p:cNvPr id="59" name="Picture 2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6599" b="56772" l="1248" r="1138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954" r="87267" b="30408"/>
              <a:stretch/>
            </p:blipFill>
            <p:spPr bwMode="auto">
              <a:xfrm>
                <a:off x="5593492" y="3109784"/>
                <a:ext cx="777445" cy="1210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0" name="Picture 2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2565" b="44669" l="1248" r="118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279" r="86801" b="54611"/>
              <a:stretch/>
            </p:blipFill>
            <p:spPr bwMode="auto">
              <a:xfrm>
                <a:off x="5589759" y="3076832"/>
                <a:ext cx="805892" cy="466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1" name="Picture 2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6196" b="67435" l="1092" r="1029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5207" r="88420" b="32331"/>
              <a:stretch/>
            </p:blipFill>
            <p:spPr bwMode="auto">
              <a:xfrm>
                <a:off x="5594202" y="3839736"/>
                <a:ext cx="707038" cy="411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67" name="TextBox 66"/>
          <p:cNvSpPr txBox="1"/>
          <p:nvPr/>
        </p:nvSpPr>
        <p:spPr>
          <a:xfrm>
            <a:off x="1174646" y="6209023"/>
            <a:ext cx="3873059" cy="369332"/>
          </a:xfrm>
          <a:prstGeom prst="rect">
            <a:avLst/>
          </a:prstGeom>
          <a:solidFill>
            <a:schemeClr val="bg1"/>
          </a:solidFill>
          <a:ln w="412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800" b="1" dirty="0" smtClean="0">
                <a:solidFill>
                  <a:schemeClr val="bg2">
                    <a:lumMod val="10000"/>
                  </a:schemeClr>
                </a:solidFill>
                <a:latin typeface="+mn-ea"/>
              </a:rPr>
              <a:t>친환경 아이디어 공모전 결과 시행</a:t>
            </a:r>
            <a:endParaRPr lang="en-US" altLang="ko-KR" sz="1800" b="1" dirty="0" smtClean="0">
              <a:solidFill>
                <a:schemeClr val="bg2">
                  <a:lumMod val="10000"/>
                </a:schemeClr>
              </a:solidFill>
              <a:latin typeface="+mn-ea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246933" y="6209581"/>
            <a:ext cx="3835072" cy="369332"/>
          </a:xfrm>
          <a:prstGeom prst="rect">
            <a:avLst/>
          </a:prstGeom>
          <a:solidFill>
            <a:schemeClr val="bg1"/>
          </a:solidFill>
          <a:ln w="412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800" b="1" dirty="0" smtClean="0">
                <a:solidFill>
                  <a:schemeClr val="bg2">
                    <a:lumMod val="10000"/>
                  </a:schemeClr>
                </a:solidFill>
                <a:latin typeface="+mn-ea"/>
              </a:rPr>
              <a:t>안전표지 웹툰 게시</a:t>
            </a:r>
            <a:endParaRPr lang="ko-KR" altLang="en-US" sz="1800" b="1" dirty="0">
              <a:solidFill>
                <a:schemeClr val="bg2">
                  <a:lumMod val="10000"/>
                </a:schemeClr>
              </a:solidFill>
              <a:latin typeface="+mn-ea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5775960" y="8895620"/>
            <a:ext cx="3026302" cy="2674753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ko-KR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6176320" y="9037616"/>
            <a:ext cx="2225581" cy="523204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en-US" altLang="ko-KR" sz="2800" b="1" dirty="0" smtClean="0">
                <a:solidFill>
                  <a:srgbClr val="00B050"/>
                </a:solidFill>
                <a:latin typeface="HY동녘M" pitchFamily="18" charset="-127"/>
                <a:ea typeface="HY동녘M" pitchFamily="18" charset="-127"/>
              </a:rPr>
              <a:t>QR </a:t>
            </a:r>
            <a:r>
              <a:rPr lang="ko-KR" altLang="en-US" sz="2800" b="1" dirty="0" smtClean="0">
                <a:solidFill>
                  <a:srgbClr val="00B050"/>
                </a:solidFill>
                <a:latin typeface="HY동녘M" pitchFamily="18" charset="-127"/>
                <a:ea typeface="HY동녘M" pitchFamily="18" charset="-127"/>
              </a:rPr>
              <a:t>민원창구</a:t>
            </a:r>
            <a:endParaRPr lang="ko-KR" altLang="en-US" sz="2800" b="1" dirty="0">
              <a:solidFill>
                <a:srgbClr val="00B050"/>
              </a:solidFill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53205" y="8785426"/>
            <a:ext cx="3873059" cy="369332"/>
          </a:xfrm>
          <a:prstGeom prst="rect">
            <a:avLst/>
          </a:prstGeom>
          <a:solidFill>
            <a:schemeClr val="bg1"/>
          </a:solidFill>
          <a:ln w="412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ko-KR" sz="1800" b="1" dirty="0" smtClean="0">
              <a:solidFill>
                <a:schemeClr val="bg2">
                  <a:lumMod val="10000"/>
                </a:schemeClr>
              </a:solidFill>
              <a:latin typeface="+mn-ea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60" y="11762402"/>
            <a:ext cx="2236664" cy="692168"/>
          </a:xfrm>
          <a:prstGeom prst="rect">
            <a:avLst/>
          </a:prstGeom>
        </p:spPr>
      </p:pic>
      <p:sp>
        <p:nvSpPr>
          <p:cNvPr id="68" name="모서리가 둥근 직사각형 67"/>
          <p:cNvSpPr/>
          <p:nvPr/>
        </p:nvSpPr>
        <p:spPr>
          <a:xfrm>
            <a:off x="492884" y="6749694"/>
            <a:ext cx="529893" cy="217065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TextBox 68"/>
          <p:cNvSpPr txBox="1"/>
          <p:nvPr/>
        </p:nvSpPr>
        <p:spPr>
          <a:xfrm>
            <a:off x="471359" y="7004869"/>
            <a:ext cx="553998" cy="19154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2400" dirty="0" err="1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기타개</a:t>
            </a:r>
            <a:r>
              <a:rPr lang="en-US" altLang="ko-KR" sz="24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선</a:t>
            </a:r>
            <a:endParaRPr lang="ko-KR" altLang="en-US" sz="24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026" name="Picture 2" descr="Q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425" y="9560820"/>
            <a:ext cx="1883369" cy="188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8966" y="6681908"/>
            <a:ext cx="3838979" cy="1868831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98854" y="6681908"/>
            <a:ext cx="3783151" cy="186883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87228" y="9339534"/>
            <a:ext cx="3839036" cy="1847266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sp>
        <p:nvSpPr>
          <p:cNvPr id="11" name="직사각형 10"/>
          <p:cNvSpPr/>
          <p:nvPr/>
        </p:nvSpPr>
        <p:spPr>
          <a:xfrm>
            <a:off x="717620" y="8806194"/>
            <a:ext cx="48006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o-KR" altLang="en-US" sz="1800" b="1" dirty="0" err="1" smtClean="0">
                <a:solidFill>
                  <a:schemeClr val="bg2">
                    <a:lumMod val="10000"/>
                  </a:schemeClr>
                </a:solidFill>
                <a:latin typeface="+mn-ea"/>
              </a:rPr>
              <a:t>수중청소기</a:t>
            </a:r>
            <a:r>
              <a:rPr lang="ko-KR" altLang="en-US" sz="1800" b="1" dirty="0" smtClean="0">
                <a:solidFill>
                  <a:schemeClr val="bg2">
                    <a:lumMod val="10000"/>
                  </a:schemeClr>
                </a:solidFill>
                <a:latin typeface="+mn-ea"/>
              </a:rPr>
              <a:t> 전원 수리</a:t>
            </a:r>
            <a:endParaRPr lang="en-US" altLang="ko-KR" sz="1800" b="1" dirty="0">
              <a:solidFill>
                <a:schemeClr val="bg2">
                  <a:lumMod val="10000"/>
                </a:schemeClr>
              </a:solidFill>
              <a:latin typeface="+mn-ea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35657" y="2073383"/>
            <a:ext cx="3832288" cy="1877429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28462" y="4146078"/>
            <a:ext cx="3819243" cy="1959392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98854" y="2073383"/>
            <a:ext cx="3783151" cy="1877429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98854" y="4146079"/>
            <a:ext cx="3783151" cy="1959392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sp>
        <p:nvSpPr>
          <p:cNvPr id="20" name="직사각형 19"/>
          <p:cNvSpPr/>
          <p:nvPr/>
        </p:nvSpPr>
        <p:spPr>
          <a:xfrm>
            <a:off x="6865749" y="2696705"/>
            <a:ext cx="852407" cy="6044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/>
          <p:cNvSpPr/>
          <p:nvPr/>
        </p:nvSpPr>
        <p:spPr>
          <a:xfrm>
            <a:off x="6862905" y="4823308"/>
            <a:ext cx="852407" cy="6044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343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2813</TotalTime>
  <Words>33</Words>
  <Application>Microsoft Office PowerPoint</Application>
  <PresentationFormat>A3 용지(297x420mm)</PresentationFormat>
  <Paragraphs>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HY동녘M</vt:lpstr>
      <vt:lpstr>HY헤드라인M</vt:lpstr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user-pc3</cp:lastModifiedBy>
  <cp:revision>159</cp:revision>
  <cp:lastPrinted>2024-06-03T01:16:24Z</cp:lastPrinted>
  <dcterms:created xsi:type="dcterms:W3CDTF">2023-08-30T05:09:43Z</dcterms:created>
  <dcterms:modified xsi:type="dcterms:W3CDTF">2024-08-06T07:16:28Z</dcterms:modified>
</cp:coreProperties>
</file>