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F5597"/>
    <a:srgbClr val="C24A14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2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91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24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98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02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1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04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9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2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718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17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DEE66-C4F4-49EE-BDD7-144BFC9D8A09}" type="datetimeFigureOut">
              <a:rPr lang="ko-KR" altLang="en-US" smtClean="0"/>
              <a:t>2024-03-29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94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대체 처리 31"/>
          <p:cNvSpPr/>
          <p:nvPr/>
        </p:nvSpPr>
        <p:spPr>
          <a:xfrm>
            <a:off x="179555" y="186190"/>
            <a:ext cx="6528574" cy="955924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613160" y="434147"/>
            <a:ext cx="2634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smtClean="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와</a:t>
            </a:r>
            <a:r>
              <a:rPr lang="ko-KR" altLang="en-US" sz="240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부</a:t>
            </a:r>
            <a:r>
              <a:rPr lang="ko-KR" altLang="en-US" sz="2400" smtClean="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체육문화센터</a:t>
            </a:r>
            <a:endParaRPr lang="ko-KR" altLang="en-US" sz="2400" dirty="0">
              <a:solidFill>
                <a:schemeClr val="bg2">
                  <a:lumMod val="2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5287" y="824109"/>
            <a:ext cx="60324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2024. </a:t>
            </a:r>
            <a:r>
              <a:rPr lang="en-US" altLang="ko-KR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3</a:t>
            </a:r>
            <a:r>
              <a:rPr lang="ko-KR" altLang="en-US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고객서비스 </a:t>
            </a:r>
            <a:endParaRPr lang="en-US" altLang="ko-KR" sz="48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  <a:p>
            <a:pPr algn="ctr"/>
            <a:r>
              <a:rPr lang="ko-KR" altLang="en-US" sz="48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 결과 안내</a:t>
            </a:r>
            <a:endParaRPr lang="en-US" altLang="ko-KR" sz="48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 flipV="1">
            <a:off x="538673" y="3097619"/>
            <a:ext cx="5766430" cy="10887"/>
          </a:xfrm>
          <a:prstGeom prst="line">
            <a:avLst/>
          </a:prstGeom>
          <a:ln>
            <a:solidFill>
              <a:srgbClr val="2F55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488" y="261821"/>
            <a:ext cx="1181843" cy="639781"/>
          </a:xfrm>
          <a:prstGeom prst="rect">
            <a:avLst/>
          </a:prstGeom>
        </p:spPr>
      </p:pic>
      <p:sp>
        <p:nvSpPr>
          <p:cNvPr id="39" name="모서리가 둥근 직사각형 38"/>
          <p:cNvSpPr/>
          <p:nvPr/>
        </p:nvSpPr>
        <p:spPr>
          <a:xfrm>
            <a:off x="1305936" y="2647742"/>
            <a:ext cx="1098467" cy="366049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강원교육튼튼"/>
              </a:rPr>
              <a:t>개선 전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4427167" y="2656423"/>
            <a:ext cx="1098467" cy="366049"/>
          </a:xfrm>
          <a:prstGeom prst="round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강원교육튼튼"/>
              </a:rPr>
              <a:t>개선</a:t>
            </a:r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후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1" name="오른쪽 화살표 40"/>
          <p:cNvSpPr/>
          <p:nvPr/>
        </p:nvSpPr>
        <p:spPr>
          <a:xfrm>
            <a:off x="2707575" y="2697748"/>
            <a:ext cx="1425038" cy="326455"/>
          </a:xfrm>
          <a:prstGeom prst="right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C:\Users\권순익\Desktop\남양주도시공사 CI\사본 -와부센터로고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11" y="9022679"/>
            <a:ext cx="1897063" cy="6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883700" y="6303616"/>
            <a:ext cx="5353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강원교육튼튼"/>
              </a:rPr>
              <a:t>[</a:t>
            </a:r>
            <a:r>
              <a:rPr lang="ko-KR" altLang="en-US" sz="14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강원교육튼튼"/>
              </a:rPr>
              <a:t>와부체육문화센터 시설 개선 결과</a:t>
            </a:r>
            <a:r>
              <a:rPr lang="en-US" altLang="ko-KR" sz="1400" b="1" dirty="0" smtClean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강원교육튼튼"/>
              </a:rPr>
              <a:t>]</a:t>
            </a:r>
            <a:endParaRPr lang="ko-KR" altLang="en-US" sz="1400" b="1" dirty="0">
              <a:solidFill>
                <a:schemeClr val="bg2">
                  <a:lumMod val="10000"/>
                </a:schemeClr>
              </a:solidFill>
              <a:latin typeface="Arial Black" panose="020B0A04020102020204" pitchFamily="34" charset="0"/>
              <a:ea typeface="강원교육튼튼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477714" y="7225212"/>
            <a:ext cx="5923086" cy="17480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b="1" dirty="0">
                <a:solidFill>
                  <a:schemeClr val="tx1"/>
                </a:solidFill>
              </a:rPr>
              <a:t>□ </a:t>
            </a:r>
            <a:r>
              <a:rPr lang="ko-KR" altLang="en-US" b="1" dirty="0" smtClean="0">
                <a:solidFill>
                  <a:schemeClr val="tx1"/>
                </a:solidFill>
              </a:rPr>
              <a:t> 고객만족도 설문 조사  의견 수렴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</a:rPr>
              <a:t>▷ 요청사항</a:t>
            </a:r>
            <a:r>
              <a:rPr lang="en-US" altLang="ko-KR" b="1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수영장 </a:t>
            </a:r>
            <a:r>
              <a:rPr lang="ko-KR" altLang="en-US" dirty="0" err="1" smtClean="0">
                <a:solidFill>
                  <a:schemeClr val="tx1"/>
                </a:solidFill>
              </a:rPr>
              <a:t>오버플로우</a:t>
            </a:r>
            <a:r>
              <a:rPr lang="ko-KR" altLang="en-US" dirty="0" smtClean="0">
                <a:solidFill>
                  <a:schemeClr val="tx1"/>
                </a:solidFill>
              </a:rPr>
              <a:t> 배관 </a:t>
            </a:r>
            <a:r>
              <a:rPr lang="ko-KR" altLang="en-US" dirty="0" smtClean="0">
                <a:solidFill>
                  <a:schemeClr val="tx1"/>
                </a:solidFill>
              </a:rPr>
              <a:t>개선 공사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</a:rPr>
              <a:t>▷ 개선사항</a:t>
            </a:r>
            <a:r>
              <a:rPr lang="en-US" altLang="ko-KR" b="1" dirty="0" smtClean="0">
                <a:solidFill>
                  <a:srgbClr val="FF0000"/>
                </a:solidFill>
                <a:latin typeface="+mn-ea"/>
              </a:rPr>
              <a:t>: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 2024. 4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월 수영장 시설물 개선공사 진행 예정</a:t>
            </a:r>
            <a:endParaRPr lang="en-US" altLang="ko-KR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오른쪽 화살표 21"/>
          <p:cNvSpPr/>
          <p:nvPr/>
        </p:nvSpPr>
        <p:spPr>
          <a:xfrm>
            <a:off x="3247214" y="4487472"/>
            <a:ext cx="407841" cy="326455"/>
          </a:xfrm>
          <a:prstGeom prst="rightArrow">
            <a:avLst/>
          </a:prstGeom>
          <a:solidFill>
            <a:srgbClr val="FF0000"/>
          </a:solidFill>
          <a:ln w="285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844" y="3088335"/>
            <a:ext cx="6286500" cy="312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7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45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HY헤드라인M</vt:lpstr>
      <vt:lpstr>강원교육모두 Bold</vt:lpstr>
      <vt:lpstr>강원교육튼튼</vt:lpstr>
      <vt:lpstr>맑은 고딕</vt:lpstr>
      <vt:lpstr>Arial</vt:lpstr>
      <vt:lpstr>Arial Black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40</cp:revision>
  <cp:lastPrinted>2024-02-29T05:44:37Z</cp:lastPrinted>
  <dcterms:created xsi:type="dcterms:W3CDTF">2023-08-30T05:09:43Z</dcterms:created>
  <dcterms:modified xsi:type="dcterms:W3CDTF">2024-03-29T04:36:30Z</dcterms:modified>
</cp:coreProperties>
</file>