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04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5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71408" y="87924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62264" y="51349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9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9" name="자유형 8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8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8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5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26" name="자유형 25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4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7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8" y="106212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9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5" y="1857366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6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6" y="1857366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7" name="자유형 2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8" name="자유형 2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9" name="자유형 2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30" name="자유형 2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8" y="87924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5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71408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4" name="자유형 23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9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71408" y="106213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9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 dirty="0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71408" y="87924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1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7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6" y="106212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 dirty="0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7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 dirty="0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2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 dirty="0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2" y="894239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 dirty="0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4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1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1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 dirty="0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1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dirty="0" smtClean="0"/>
              <a:t>그림을 추가하려면 아이콘을 클릭하십시오</a:t>
            </a:r>
            <a:endParaRPr kumimoji="0" lang="en-US" dirty="0"/>
          </a:p>
        </p:txBody>
      </p:sp>
      <p:grpSp>
        <p:nvGrpSpPr>
          <p:cNvPr id="3" name="그룹 2"/>
          <p:cNvGrpSpPr/>
          <p:nvPr/>
        </p:nvGrpSpPr>
        <p:grpSpPr>
          <a:xfrm>
            <a:off x="8116470" y="45698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 dirty="0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7497830-EEE3-4AA8-898F-2BDDB18C6022}" type="datetimeFigureOut">
              <a:rPr lang="ko-KR" altLang="en-US" smtClean="0"/>
              <a:pPr/>
              <a:t>2019-12-12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4C6928D-7392-471B-8373-03331605363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16632"/>
            <a:ext cx="9144000" cy="769415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7" rIns="91413" bIns="45707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o-KR" altLang="en-US" sz="4400" b="1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600" b="1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수영 프로그램 겨울 방학특강 안내</a:t>
            </a:r>
            <a:endParaRPr lang="ko-KR" altLang="en-US" sz="3600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179512" y="3356992"/>
          <a:ext cx="8784974" cy="227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061"/>
                <a:gridCol w="1566162"/>
                <a:gridCol w="925459"/>
                <a:gridCol w="854270"/>
                <a:gridCol w="1423784"/>
                <a:gridCol w="1416238"/>
              </a:tblGrid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강 좌 명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시 간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요 일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모집 </a:t>
                      </a:r>
                      <a:endParaRPr lang="en-US" altLang="ko-KR" sz="1800" dirty="0" smtClean="0"/>
                    </a:p>
                    <a:p>
                      <a:pPr algn="ctr" latinLnBrk="1"/>
                      <a:r>
                        <a:rPr lang="ko-KR" altLang="en-US" sz="1800" dirty="0" smtClean="0"/>
                        <a:t>인원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모집</a:t>
                      </a:r>
                      <a:endParaRPr lang="en-US" altLang="ko-KR" sz="1800" dirty="0" smtClean="0"/>
                    </a:p>
                    <a:p>
                      <a:pPr algn="ctr" latinLnBrk="1"/>
                      <a:r>
                        <a:rPr lang="ko-KR" altLang="en-US" sz="1800" dirty="0" smtClean="0"/>
                        <a:t>대상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수강료</a:t>
                      </a:r>
                      <a:endParaRPr lang="ko-KR" altLang="en-US" sz="1800" dirty="0"/>
                    </a:p>
                  </a:txBody>
                  <a:tcPr anchor="ctr"/>
                </a:tc>
              </a:tr>
              <a:tr h="779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10</a:t>
                      </a:r>
                      <a:r>
                        <a:rPr lang="ko-KR" altLang="en-US" sz="1400" b="1" dirty="0" smtClean="0"/>
                        <a:t>시 수영 방학특강</a:t>
                      </a:r>
                      <a:r>
                        <a:rPr lang="en-US" altLang="ko-KR" sz="1400" b="1" dirty="0" smtClean="0"/>
                        <a:t>(</a:t>
                      </a:r>
                      <a:r>
                        <a:rPr lang="ko-KR" altLang="en-US" sz="1400" b="1" dirty="0" smtClean="0"/>
                        <a:t>초급</a:t>
                      </a:r>
                      <a:r>
                        <a:rPr lang="en-US" altLang="ko-KR" sz="1400" b="1" dirty="0" smtClean="0"/>
                        <a:t>)</a:t>
                      </a:r>
                      <a:endParaRPr lang="ko-KR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/>
                        <a:t>10:00~10:50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화 목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/>
                        <a:t>15</a:t>
                      </a:r>
                      <a:r>
                        <a:rPr lang="ko-KR" altLang="en-US" sz="1400" b="1" dirty="0" smtClean="0"/>
                        <a:t>명</a:t>
                      </a:r>
                      <a:endParaRPr lang="ko-KR" altLang="en-US" sz="14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rgbClr val="5704EC"/>
                          </a:solidFill>
                        </a:rPr>
                        <a:t>만</a:t>
                      </a:r>
                      <a:r>
                        <a:rPr lang="en-US" altLang="ko-KR" sz="1400" b="1" dirty="0" smtClean="0">
                          <a:solidFill>
                            <a:srgbClr val="5704EC"/>
                          </a:solidFill>
                        </a:rPr>
                        <a:t>7</a:t>
                      </a:r>
                      <a:r>
                        <a:rPr lang="ko-KR" altLang="en-US" sz="1400" b="1" dirty="0" smtClean="0">
                          <a:solidFill>
                            <a:srgbClr val="5704EC"/>
                          </a:solidFill>
                        </a:rPr>
                        <a:t>세</a:t>
                      </a:r>
                      <a:r>
                        <a:rPr lang="en-US" altLang="ko-KR" sz="1400" b="1" dirty="0" smtClean="0">
                          <a:solidFill>
                            <a:srgbClr val="5704EC"/>
                          </a:solidFill>
                        </a:rPr>
                        <a:t>~12</a:t>
                      </a:r>
                      <a:r>
                        <a:rPr lang="ko-KR" altLang="en-US" sz="1400" b="1" dirty="0" smtClean="0">
                          <a:solidFill>
                            <a:srgbClr val="5704EC"/>
                          </a:solidFill>
                        </a:rPr>
                        <a:t>세</a:t>
                      </a:r>
                      <a:endParaRPr lang="en-US" altLang="ko-KR" sz="1400" b="1" dirty="0" smtClean="0">
                        <a:solidFill>
                          <a:srgbClr val="5704E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26,000</a:t>
                      </a:r>
                      <a:r>
                        <a:rPr lang="ko-KR" altLang="en-US" sz="1400" b="1" dirty="0" smtClean="0"/>
                        <a:t>원</a:t>
                      </a:r>
                    </a:p>
                  </a:txBody>
                  <a:tcPr anchor="ctr"/>
                </a:tc>
              </a:tr>
              <a:tr h="779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11</a:t>
                      </a:r>
                      <a:r>
                        <a:rPr lang="ko-KR" altLang="en-US" sz="1400" b="1" dirty="0" smtClean="0"/>
                        <a:t>시 수영 방학특강</a:t>
                      </a:r>
                      <a:r>
                        <a:rPr lang="en-US" altLang="ko-KR" sz="1400" b="1" dirty="0" smtClean="0"/>
                        <a:t>(</a:t>
                      </a:r>
                      <a:r>
                        <a:rPr lang="ko-KR" altLang="en-US" sz="1400" b="1" dirty="0" smtClean="0"/>
                        <a:t>중</a:t>
                      </a:r>
                      <a:r>
                        <a:rPr lang="en-US" altLang="ko-KR" sz="1400" b="1" dirty="0" smtClean="0"/>
                        <a:t>,</a:t>
                      </a:r>
                      <a:r>
                        <a:rPr lang="ko-KR" altLang="en-US" sz="1400" b="1" dirty="0" smtClean="0"/>
                        <a:t>상급</a:t>
                      </a:r>
                      <a:r>
                        <a:rPr lang="en-US" altLang="ko-KR" sz="1400" b="1" dirty="0" smtClean="0"/>
                        <a:t>)</a:t>
                      </a:r>
                      <a:endParaRPr lang="ko-KR" altLang="en-US" sz="1400" b="1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11:00~11:50</a:t>
                      </a:r>
                      <a:endParaRPr lang="ko-KR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화 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15</a:t>
                      </a:r>
                      <a:r>
                        <a:rPr lang="ko-KR" altLang="en-US" sz="1400" b="1" dirty="0" smtClean="0"/>
                        <a:t>명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26,000</a:t>
                      </a:r>
                      <a:r>
                        <a:rPr lang="ko-KR" altLang="en-US" sz="1400" b="1" dirty="0" smtClean="0"/>
                        <a:t>원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23528" y="1196752"/>
            <a:ext cx="8462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>
                <a:latin typeface="+mn-ea"/>
              </a:rPr>
              <a:t> </a:t>
            </a:r>
            <a:r>
              <a:rPr lang="ko-KR" altLang="en-US" sz="1600" b="1" dirty="0" smtClean="0">
                <a:latin typeface="+mn-ea"/>
              </a:rPr>
              <a:t>★ 운영 기간 </a:t>
            </a:r>
            <a:r>
              <a:rPr lang="en-US" altLang="ko-KR" sz="1600" b="1" dirty="0" smtClean="0">
                <a:latin typeface="+mn-ea"/>
              </a:rPr>
              <a:t>: 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1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기 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2020. 01. 07.(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화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) ~ 01. 30.(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목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) / 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총 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8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회</a:t>
            </a:r>
            <a:endParaRPr lang="en-US" altLang="ko-KR" sz="1600" b="1" dirty="0" smtClean="0">
              <a:solidFill>
                <a:srgbClr val="5704EC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                    2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기 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2020. 02. 04.(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화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) ~ 02. 27.(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목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) / 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총 </a:t>
            </a:r>
            <a:r>
              <a:rPr lang="en-US" altLang="ko-KR" sz="1600" b="1" dirty="0" smtClean="0">
                <a:solidFill>
                  <a:srgbClr val="5704EC"/>
                </a:solidFill>
                <a:latin typeface="+mn-ea"/>
              </a:rPr>
              <a:t>8</a:t>
            </a:r>
            <a:r>
              <a:rPr lang="ko-KR" altLang="en-US" sz="1600" b="1" dirty="0" smtClean="0">
                <a:solidFill>
                  <a:srgbClr val="5704EC"/>
                </a:solidFill>
                <a:latin typeface="+mn-ea"/>
              </a:rPr>
              <a:t>회</a:t>
            </a:r>
            <a:endParaRPr lang="en-US" altLang="ko-KR" sz="1600" b="1" dirty="0" smtClean="0">
              <a:solidFill>
                <a:srgbClr val="5704EC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+mn-ea"/>
              </a:rPr>
              <a:t> ★ 접수 기간 </a:t>
            </a:r>
            <a:r>
              <a:rPr lang="en-US" altLang="ko-KR" sz="1600" b="1" dirty="0" smtClean="0">
                <a:latin typeface="+mn-ea"/>
              </a:rPr>
              <a:t>: </a:t>
            </a:r>
            <a:r>
              <a:rPr lang="en-US" altLang="ko-KR" sz="1600" b="1" dirty="0" smtClean="0">
                <a:solidFill>
                  <a:srgbClr val="0070C0"/>
                </a:solidFill>
                <a:latin typeface="+mn-ea"/>
              </a:rPr>
              <a:t>2019. 12. 23.(</a:t>
            </a:r>
            <a:r>
              <a:rPr lang="ko-KR" altLang="en-US" sz="1600" b="1" dirty="0" smtClean="0">
                <a:solidFill>
                  <a:srgbClr val="0070C0"/>
                </a:solidFill>
                <a:latin typeface="+mn-ea"/>
              </a:rPr>
              <a:t>월</a:t>
            </a:r>
            <a:r>
              <a:rPr lang="en-US" altLang="ko-KR" sz="1600" b="1" dirty="0" smtClean="0">
                <a:solidFill>
                  <a:srgbClr val="0070C0"/>
                </a:solidFill>
                <a:latin typeface="+mn-ea"/>
              </a:rPr>
              <a:t>) ~ </a:t>
            </a:r>
            <a:r>
              <a:rPr lang="ko-KR" altLang="en-US" sz="1600" b="1" dirty="0" smtClean="0">
                <a:solidFill>
                  <a:srgbClr val="0070C0"/>
                </a:solidFill>
                <a:latin typeface="+mn-ea"/>
              </a:rPr>
              <a:t>마감 시 까지 </a:t>
            </a:r>
            <a:r>
              <a:rPr lang="en-US" altLang="ko-KR" sz="1600" b="1" dirty="0" smtClean="0">
                <a:solidFill>
                  <a:srgbClr val="0070C0"/>
                </a:solidFill>
                <a:latin typeface="+mn-ea"/>
              </a:rPr>
              <a:t>/ </a:t>
            </a:r>
            <a:r>
              <a:rPr lang="ko-KR" altLang="en-US" sz="1600" b="1" dirty="0" smtClean="0">
                <a:solidFill>
                  <a:srgbClr val="0070C0"/>
                </a:solidFill>
                <a:latin typeface="+mn-ea"/>
              </a:rPr>
              <a:t>방문 선착순 접수</a:t>
            </a:r>
            <a:endParaRPr lang="en-US" altLang="ko-KR" sz="1600" b="1" dirty="0" smtClean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rgbClr val="FF0000"/>
                </a:solidFill>
                <a:latin typeface="굴림"/>
                <a:ea typeface="굴림"/>
              </a:rPr>
              <a:t>    ※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등록인원 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50% 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미만 시 폐강될 수 있습니다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. </a:t>
            </a:r>
            <a:endParaRPr lang="ko-KR" alt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79512" y="2852936"/>
            <a:ext cx="1298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□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세부내용</a:t>
            </a:r>
            <a:endParaRPr lang="en-US" altLang="ko-KR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2844" y="908720"/>
            <a:ext cx="1173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□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개  요</a:t>
            </a:r>
            <a:endParaRPr lang="en-US" altLang="ko-KR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158" y="208043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rgbClr val="FF0000"/>
                </a:solidFill>
                <a:latin typeface="굴림"/>
                <a:ea typeface="굴림"/>
              </a:rPr>
              <a:t>                      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pic>
        <p:nvPicPr>
          <p:cNvPr id="12" name="Picture 2" descr="C:\Users\수영장강사실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288"/>
            <a:ext cx="2952328" cy="836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고려청자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140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1_고려청자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수영장강사실</cp:lastModifiedBy>
  <cp:revision>33</cp:revision>
  <dcterms:created xsi:type="dcterms:W3CDTF">2018-06-25T02:20:14Z</dcterms:created>
  <dcterms:modified xsi:type="dcterms:W3CDTF">2019-12-12T07:13:42Z</dcterms:modified>
</cp:coreProperties>
</file>