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866313" cy="14295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D0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테마 스타일 2 - 강조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4660"/>
  </p:normalViewPr>
  <p:slideViewPr>
    <p:cSldViewPr>
      <p:cViewPr varScale="1">
        <p:scale>
          <a:sx n="108" d="100"/>
          <a:sy n="108" d="100"/>
        </p:scale>
        <p:origin x="16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8330F-D089-47B3-B387-B34EBBDAD032}" type="datetimeFigureOut">
              <a:rPr lang="ko-KR" altLang="en-US" smtClean="0"/>
              <a:pPr/>
              <a:t>2024-06-10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C6E2-0DC6-4DE8-A6F5-4F5AF3CC646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395536" y="548680"/>
            <a:ext cx="8280920" cy="56886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179512" y="188640"/>
            <a:ext cx="8856984" cy="6552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4948" y="408673"/>
            <a:ext cx="4139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2000" b="1" smtClean="0">
                <a:solidFill>
                  <a:srgbClr val="7030A0"/>
                </a:solidFill>
              </a:rPr>
              <a:t>2024</a:t>
            </a:r>
            <a:r>
              <a:rPr lang="ko-KR" altLang="en-US" sz="2000" b="1" smtClean="0">
                <a:solidFill>
                  <a:srgbClr val="7030A0"/>
                </a:solidFill>
              </a:rPr>
              <a:t>년 에코랜드 수영장</a:t>
            </a:r>
            <a:endParaRPr lang="en-US" altLang="ko-KR" sz="2000" smtClean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948" y="880700"/>
            <a:ext cx="8856984" cy="646305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7" rIns="91413" bIns="45707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ko-KR" sz="3600" b="1" spc="5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06</a:t>
            </a:r>
            <a:r>
              <a:rPr lang="ko-KR" altLang="en-US" sz="3600" b="1" spc="5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월 상반기 고객만족도 설문 조사안내</a:t>
            </a:r>
            <a:endParaRPr lang="ko-KR" altLang="en-US" sz="3600" b="1" spc="5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5375" y="1598922"/>
            <a:ext cx="85227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에코랜드 수영장 이용고객의 서비스 향샹을 위하여</a:t>
            </a:r>
            <a:endParaRPr lang="en-US" altLang="ko-KR" sz="2400" b="1" smtClean="0"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b="1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아래와 같이 </a:t>
            </a:r>
            <a:r>
              <a:rPr lang="en-US" altLang="ko-KR" sz="2400" b="1" smtClean="0">
                <a:solidFill>
                  <a:srgbClr val="1509B7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2024</a:t>
            </a:r>
            <a:r>
              <a:rPr lang="ko-KR" altLang="en-US" sz="2400" b="1" smtClean="0">
                <a:solidFill>
                  <a:srgbClr val="1509B7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년 상반기 고객만족도 설문조사를 </a:t>
            </a:r>
            <a:r>
              <a:rPr lang="ko-KR" altLang="en-US" sz="2400" b="1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실시하오니 </a:t>
            </a:r>
            <a:endParaRPr lang="en-US" altLang="ko-KR" sz="2400" b="1" smtClean="0"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400" b="1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    많은 관심과 참여를 부탁드립니다</a:t>
            </a:r>
            <a:r>
              <a:rPr lang="en-US" altLang="ko-KR" sz="2400" b="1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879" y="3295470"/>
            <a:ext cx="85011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○ 기  간 </a:t>
            </a: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: 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2024. 06. </a:t>
            </a:r>
            <a:r>
              <a:rPr lang="en-US" altLang="ko-KR" sz="2400" b="1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1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7.(</a:t>
            </a:r>
            <a:r>
              <a:rPr lang="ko-KR" altLang="en-US" sz="2400" b="1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월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) </a:t>
            </a:r>
            <a:r>
              <a:rPr lang="en-US" altLang="ko-KR" sz="2400" b="1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~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 06. </a:t>
            </a:r>
            <a:r>
              <a:rPr lang="en-US" altLang="ko-KR" sz="2400" b="1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2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4.(</a:t>
            </a:r>
            <a:r>
              <a:rPr lang="ko-KR" altLang="en-US" sz="2400" b="1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월</a:t>
            </a:r>
            <a:r>
              <a:rPr lang="en-US" altLang="ko-KR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) / 7</a:t>
            </a:r>
            <a:r>
              <a:rPr lang="ko-KR" altLang="en-US" sz="2400" b="1" smtClean="0">
                <a:solidFill>
                  <a:srgbClr val="7030A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일간</a:t>
            </a:r>
            <a:endParaRPr lang="en-US" altLang="ko-KR" sz="2400" b="1" u="sng" smtClean="0">
              <a:solidFill>
                <a:srgbClr val="7030A0"/>
              </a:solidFill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○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대  상 </a:t>
            </a: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: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에코랜드 수영장 프로그램 이용고객</a:t>
            </a:r>
            <a:endParaRPr lang="en-US" altLang="ko-KR" sz="2400" smtClean="0"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○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내  용 </a:t>
            </a: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: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상반기 고객만족도  설문조사</a:t>
            </a:r>
            <a:endParaRPr lang="en-US" altLang="ko-KR" sz="2400" smtClean="0"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○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방  법 </a:t>
            </a:r>
            <a:r>
              <a:rPr lang="en-US" altLang="ko-KR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: </a:t>
            </a:r>
            <a:r>
              <a:rPr lang="ko-KR" altLang="en-US" sz="2400" smtClean="0"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프로그램 이용고객 </a:t>
            </a:r>
            <a:r>
              <a:rPr lang="ko-KR" altLang="en-US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설문조사 참여</a:t>
            </a:r>
            <a:r>
              <a:rPr lang="en-US" altLang="ko-KR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(URL </a:t>
            </a:r>
            <a:r>
              <a:rPr lang="ko-KR" altLang="en-US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문자발송 및 </a:t>
            </a:r>
            <a:r>
              <a:rPr lang="en-US" altLang="ko-KR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QR</a:t>
            </a:r>
            <a:r>
              <a:rPr lang="ko-KR" altLang="en-US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코드</a:t>
            </a:r>
            <a:r>
              <a:rPr lang="en-US" altLang="ko-KR" sz="2000" b="1">
                <a:solidFill>
                  <a:srgbClr val="FF0000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altLang="ko-KR" sz="2400" b="1" smtClean="0">
                <a:solidFill>
                  <a:srgbClr val="0000FF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○ </a:t>
            </a:r>
            <a:r>
              <a:rPr lang="ko-KR" altLang="en-US" sz="2400" b="1" smtClean="0">
                <a:solidFill>
                  <a:srgbClr val="0000FF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상반기 설문조사 참여 </a:t>
            </a:r>
            <a:r>
              <a:rPr lang="en-US" altLang="ko-KR" sz="2400" b="1" smtClean="0">
                <a:solidFill>
                  <a:srgbClr val="0000FF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QR</a:t>
            </a:r>
            <a:r>
              <a:rPr lang="ko-KR" altLang="en-US" sz="2400" b="1" smtClean="0">
                <a:solidFill>
                  <a:srgbClr val="0000FF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코드</a:t>
            </a:r>
            <a:r>
              <a:rPr lang="en-US" altLang="ko-KR" sz="2400" b="1" smtClean="0">
                <a:solidFill>
                  <a:srgbClr val="0000FF"/>
                </a:solidFill>
                <a:latin typeface="남양주 고딕 EB" panose="02020603020101020101" pitchFamily="18" charset="-127"/>
                <a:ea typeface="남양주 고딕 EB" panose="02020603020101020101" pitchFamily="18" charset="-127"/>
              </a:rPr>
              <a:t>: </a:t>
            </a:r>
            <a:endParaRPr lang="en-US" altLang="ko-KR" b="1" smtClean="0">
              <a:solidFill>
                <a:srgbClr val="0000FF"/>
              </a:solidFill>
              <a:latin typeface="남양주 고딕 EB" panose="02020603020101020101" pitchFamily="18" charset="-127"/>
              <a:ea typeface="남양주 고딕 EB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517232"/>
            <a:ext cx="1296144" cy="11961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89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남양주 고딕 EB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가정 내 스트레스 예방 및 관리방법 교육 개최</dc:title>
  <dc:creator>진교중</dc:creator>
  <cp:lastModifiedBy>user</cp:lastModifiedBy>
  <cp:revision>161</cp:revision>
  <dcterms:created xsi:type="dcterms:W3CDTF">2015-02-25T06:13:00Z</dcterms:created>
  <dcterms:modified xsi:type="dcterms:W3CDTF">2024-06-10T06:01:34Z</dcterms:modified>
</cp:coreProperties>
</file>