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2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0327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1087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8423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6605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5695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2024-07-04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540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2024-07-04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668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2024-07-04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4310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2024-07-04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1818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2024-07-04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6975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2024-07-04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7079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8FBA7-88F7-44F6-B0FA-05831A1D6DAD}" type="datetimeFigureOut">
              <a:rPr lang="ko-KR" altLang="en-US" smtClean="0"/>
              <a:t>2024-07-04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0413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모서리가 둥근 직사각형 53"/>
          <p:cNvSpPr/>
          <p:nvPr/>
        </p:nvSpPr>
        <p:spPr>
          <a:xfrm>
            <a:off x="2525247" y="1092627"/>
            <a:ext cx="2115399" cy="429727"/>
          </a:xfrm>
          <a:prstGeom prst="roundRect">
            <a:avLst/>
          </a:prstGeom>
          <a:solidFill>
            <a:srgbClr val="003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주요의견</a:t>
            </a:r>
            <a:r>
              <a:rPr lang="ko-KR" altLang="en-US" sz="2000" b="1" dirty="0" smtClean="0">
                <a:solidFill>
                  <a:schemeClr val="bg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</a:t>
            </a:r>
            <a:endParaRPr lang="ko-KR" altLang="en-US" sz="2000" b="1" dirty="0">
              <a:solidFill>
                <a:schemeClr val="bg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029071" y="3067113"/>
            <a:ext cx="4017576" cy="582354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1. </a:t>
            </a:r>
            <a:r>
              <a:rPr lang="ko-KR" altLang="en-US" dirty="0" smtClean="0">
                <a:solidFill>
                  <a:schemeClr val="tx1"/>
                </a:solidFill>
              </a:rPr>
              <a:t>야외 화장실에서 휴대폰 분실</a:t>
            </a:r>
            <a:endParaRPr lang="en-US" altLang="ko-KR" dirty="0" smtClean="0">
              <a:solidFill>
                <a:schemeClr val="tx1"/>
              </a:solidFill>
            </a:endParaRPr>
          </a:p>
        </p:txBody>
      </p:sp>
      <p:sp>
        <p:nvSpPr>
          <p:cNvPr id="5" name="오른쪽 화살표 4"/>
          <p:cNvSpPr/>
          <p:nvPr/>
        </p:nvSpPr>
        <p:spPr>
          <a:xfrm>
            <a:off x="5240748" y="1154784"/>
            <a:ext cx="1517301" cy="30541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" name="직사각형 21"/>
          <p:cNvSpPr/>
          <p:nvPr/>
        </p:nvSpPr>
        <p:spPr>
          <a:xfrm>
            <a:off x="6360503" y="3070341"/>
            <a:ext cx="4343471" cy="575939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1. </a:t>
            </a:r>
            <a:r>
              <a:rPr lang="ko-KR" altLang="en-US" dirty="0" smtClean="0">
                <a:solidFill>
                  <a:schemeClr val="tx1"/>
                </a:solidFill>
              </a:rPr>
              <a:t>분실물 보관여부 확인 후 지구대에 보관중인 </a:t>
            </a:r>
            <a:r>
              <a:rPr lang="ko-KR" altLang="en-US" smtClean="0">
                <a:solidFill>
                  <a:schemeClr val="tx1"/>
                </a:solidFill>
              </a:rPr>
              <a:t>휴대폰 </a:t>
            </a:r>
            <a:r>
              <a:rPr lang="ko-KR" altLang="en-US" smtClean="0">
                <a:solidFill>
                  <a:schemeClr val="tx1"/>
                </a:solidFill>
              </a:rPr>
              <a:t>인계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3" name="모서리가 둥근 직사각형 22"/>
          <p:cNvSpPr/>
          <p:nvPr/>
        </p:nvSpPr>
        <p:spPr>
          <a:xfrm>
            <a:off x="7406825" y="1092627"/>
            <a:ext cx="2250831" cy="429727"/>
          </a:xfrm>
          <a:prstGeom prst="roundRect">
            <a:avLst/>
          </a:prstGeom>
          <a:solidFill>
            <a:srgbClr val="003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조치결과</a:t>
            </a:r>
            <a:r>
              <a:rPr lang="en-US" altLang="ko-KR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계획</a:t>
            </a:r>
            <a:r>
              <a:rPr lang="en-US" altLang="ko-KR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</a:t>
            </a:r>
            <a:r>
              <a:rPr lang="ko-KR" altLang="en-US" sz="2000" b="1" dirty="0">
                <a:solidFill>
                  <a:schemeClr val="bg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</a:t>
            </a:r>
          </a:p>
        </p:txBody>
      </p:sp>
      <p:sp>
        <p:nvSpPr>
          <p:cNvPr id="35" name="직사각형 34"/>
          <p:cNvSpPr/>
          <p:nvPr/>
        </p:nvSpPr>
        <p:spPr>
          <a:xfrm>
            <a:off x="2032440" y="3742542"/>
            <a:ext cx="4019238" cy="564789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2. </a:t>
            </a:r>
            <a:r>
              <a:rPr lang="ko-KR" altLang="en-US" dirty="0" smtClean="0">
                <a:solidFill>
                  <a:schemeClr val="tx1"/>
                </a:solidFill>
              </a:rPr>
              <a:t>주차장 한가운데 주차차량으로 인       한 불편 접수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6" name="직사각형 35"/>
          <p:cNvSpPr/>
          <p:nvPr/>
        </p:nvSpPr>
        <p:spPr>
          <a:xfrm>
            <a:off x="6360504" y="3753883"/>
            <a:ext cx="4343471" cy="552029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2. </a:t>
            </a:r>
            <a:r>
              <a:rPr lang="ko-KR" altLang="en-US" dirty="0" smtClean="0">
                <a:solidFill>
                  <a:schemeClr val="tx1"/>
                </a:solidFill>
              </a:rPr>
              <a:t>현장 확인 후 차량 이동주차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1236285" y="116037"/>
            <a:ext cx="9680713" cy="6635758"/>
          </a:xfrm>
          <a:prstGeom prst="rect">
            <a:avLst/>
          </a:prstGeom>
          <a:noFill/>
          <a:ln w="38100"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모서리가 둥근 직사각형 6"/>
          <p:cNvSpPr/>
          <p:nvPr/>
        </p:nvSpPr>
        <p:spPr>
          <a:xfrm>
            <a:off x="1387185" y="1632212"/>
            <a:ext cx="461726" cy="1343744"/>
          </a:xfrm>
          <a:prstGeom prst="roundRect">
            <a:avLst/>
          </a:prstGeom>
          <a:noFill/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국민신문고</a:t>
            </a:r>
            <a:endParaRPr lang="ko-KR" altLang="en-US" b="1" dirty="0">
              <a:solidFill>
                <a:schemeClr val="tx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2978" y="6247860"/>
            <a:ext cx="2009959" cy="453151"/>
          </a:xfrm>
          <a:prstGeom prst="rect">
            <a:avLst/>
          </a:prstGeom>
        </p:spPr>
      </p:pic>
      <p:sp>
        <p:nvSpPr>
          <p:cNvPr id="70" name="직사각형 69"/>
          <p:cNvSpPr/>
          <p:nvPr/>
        </p:nvSpPr>
        <p:spPr>
          <a:xfrm>
            <a:off x="6360504" y="4385916"/>
            <a:ext cx="4343471" cy="599941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200" b="1" dirty="0" smtClean="0">
                <a:solidFill>
                  <a:schemeClr val="tx1"/>
                </a:solidFill>
              </a:rPr>
              <a:t>3. 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민원내용 확인 후 접수일 포함 잔여일정 취소 및 향후 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3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개월 대관불가임을 해당 팀에 공지하고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민원처리결과 민원인에 고지</a:t>
            </a:r>
            <a:endParaRPr lang="ko-KR" altLang="en-US" sz="1200" b="1" dirty="0">
              <a:solidFill>
                <a:schemeClr val="tx1"/>
              </a:solidFill>
            </a:endParaRPr>
          </a:p>
        </p:txBody>
      </p:sp>
      <p:sp>
        <p:nvSpPr>
          <p:cNvPr id="71" name="직사각형 70"/>
          <p:cNvSpPr/>
          <p:nvPr/>
        </p:nvSpPr>
        <p:spPr>
          <a:xfrm>
            <a:off x="2037472" y="4385915"/>
            <a:ext cx="4009175" cy="599941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3. </a:t>
            </a:r>
            <a:r>
              <a:rPr lang="ko-KR" altLang="en-US" dirty="0" smtClean="0">
                <a:solidFill>
                  <a:schemeClr val="tx1"/>
                </a:solidFill>
              </a:rPr>
              <a:t>축구 대관 팀 운동 중 입구 쪽 주차장에서 흡연 민원접수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993640" y="152614"/>
            <a:ext cx="578908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6</a:t>
            </a:r>
            <a:r>
              <a:rPr lang="ko-KR" altLang="en-US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월 </a:t>
            </a:r>
            <a:r>
              <a:rPr lang="en-US" altLang="ko-KR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VOC </a:t>
            </a:r>
            <a:r>
              <a:rPr lang="ko-KR" altLang="en-US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개선사항</a:t>
            </a:r>
            <a:endParaRPr lang="ko-KR" altLang="en-US" sz="5400" dirty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pic>
        <p:nvPicPr>
          <p:cNvPr id="26" name="그림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4558" y="5004262"/>
            <a:ext cx="3569030" cy="1296677"/>
          </a:xfrm>
          <a:prstGeom prst="rect">
            <a:avLst/>
          </a:prstGeom>
        </p:spPr>
      </p:pic>
      <p:sp>
        <p:nvSpPr>
          <p:cNvPr id="16" name="모서리가 둥근 직사각형 15"/>
          <p:cNvSpPr/>
          <p:nvPr/>
        </p:nvSpPr>
        <p:spPr>
          <a:xfrm>
            <a:off x="1387185" y="3067113"/>
            <a:ext cx="461726" cy="1937149"/>
          </a:xfrm>
          <a:prstGeom prst="roundRect">
            <a:avLst/>
          </a:prstGeom>
          <a:noFill/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구술 및 홈페이지</a:t>
            </a:r>
            <a:endParaRPr lang="ko-KR" altLang="en-US" b="1" dirty="0">
              <a:solidFill>
                <a:schemeClr val="tx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1999811" y="2049524"/>
            <a:ext cx="4017576" cy="582354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1. </a:t>
            </a:r>
            <a:r>
              <a:rPr lang="ko-KR" altLang="en-US" dirty="0" smtClean="0">
                <a:solidFill>
                  <a:schemeClr val="tx1"/>
                </a:solidFill>
              </a:rPr>
              <a:t>축구장 사용 중 상해발생 후 보험     처리 요청</a:t>
            </a:r>
            <a:endParaRPr lang="en-US" altLang="ko-KR" dirty="0" smtClean="0">
              <a:solidFill>
                <a:schemeClr val="tx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6360504" y="2049524"/>
            <a:ext cx="4343470" cy="575939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1. </a:t>
            </a:r>
            <a:r>
              <a:rPr lang="ko-KR" altLang="en-US" dirty="0" smtClean="0">
                <a:solidFill>
                  <a:schemeClr val="tx1"/>
                </a:solidFill>
              </a:rPr>
              <a:t>민원인 민원취하로 인해 종결처리 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96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94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HY헤드라인M</vt:lpstr>
      <vt:lpstr>강원교육모두 Bold</vt:lpstr>
      <vt:lpstr>강원교육튼튼</vt:lpstr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계정</dc:creator>
  <cp:lastModifiedBy>Microsoft 계정</cp:lastModifiedBy>
  <cp:revision>16</cp:revision>
  <dcterms:created xsi:type="dcterms:W3CDTF">2024-03-14T06:15:39Z</dcterms:created>
  <dcterms:modified xsi:type="dcterms:W3CDTF">2024-07-04T00:37:48Z</dcterms:modified>
</cp:coreProperties>
</file>